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60" r:id="rId5"/>
    <p:sldId id="261" r:id="rId6"/>
    <p:sldId id="262" r:id="rId7"/>
    <p:sldId id="273" r:id="rId8"/>
    <p:sldId id="263" r:id="rId9"/>
    <p:sldId id="267" r:id="rId10"/>
    <p:sldId id="274" r:id="rId11"/>
    <p:sldId id="268" r:id="rId12"/>
    <p:sldId id="269" r:id="rId13"/>
    <p:sldId id="271" r:id="rId14"/>
    <p:sldId id="270" r:id="rId15"/>
    <p:sldId id="27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1696" autoAdjust="0"/>
  </p:normalViewPr>
  <p:slideViewPr>
    <p:cSldViewPr snapToGrid="0" snapToObjects="1">
      <p:cViewPr varScale="1">
        <p:scale>
          <a:sx n="206" d="100"/>
          <a:sy n="206" d="100"/>
        </p:scale>
        <p:origin x="-120"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6.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 Id="rId3" Type="http://schemas.openxmlformats.org/officeDocument/2006/relationships/image" Target="../media/image7.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 Id="rId3" Type="http://schemas.openxmlformats.org/officeDocument/2006/relationships/image" Target="../media/image9.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 Id="rId3"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 Id="rId3" Type="http://schemas.openxmlformats.org/officeDocument/2006/relationships/image" Target="../media/image9.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6.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6.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 Id="rId3" Type="http://schemas.openxmlformats.org/officeDocument/2006/relationships/image" Target="../media/image9.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 Id="rId3" Type="http://schemas.openxmlformats.org/officeDocument/2006/relationships/image" Target="../media/image9.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 Id="rId3" Type="http://schemas.openxmlformats.org/officeDocument/2006/relationships/image" Target="../media/image9.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 Id="rId3"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6" name="Group 15"/>
          <p:cNvGrpSpPr/>
          <p:nvPr/>
        </p:nvGrpSpPr>
        <p:grpSpPr>
          <a:xfrm>
            <a:off x="0" y="0"/>
            <a:ext cx="1581220" cy="6858000"/>
            <a:chOff x="134471" y="0"/>
            <a:chExt cx="1581220" cy="6858000"/>
          </a:xfrm>
        </p:grpSpPr>
        <p:pic>
          <p:nvPicPr>
            <p:cNvPr id="7" name="Picture 6" descr="Overlay-Blank.jpg"/>
            <p:cNvPicPr>
              <a:picLocks noChangeAspect="1"/>
            </p:cNvPicPr>
            <p:nvPr userDrawn="1"/>
          </p:nvPicPr>
          <p:blipFill>
            <a:blip r:embed="rId2"/>
            <a:srcRect l="1471" r="83676"/>
            <a:stretch>
              <a:fillRect/>
            </a:stretch>
          </p:blipFill>
          <p:spPr>
            <a:xfrm>
              <a:off x="134471" y="0"/>
              <a:ext cx="1358153" cy="6858000"/>
            </a:xfrm>
            <a:prstGeom prst="rect">
              <a:avLst/>
            </a:prstGeom>
          </p:spPr>
        </p:pic>
        <p:pic>
          <p:nvPicPr>
            <p:cNvPr id="9" name="Picture 8" descr="Overlay-VerticalBridge.jpg"/>
            <p:cNvPicPr>
              <a:picLocks noChangeAspect="1"/>
            </p:cNvPicPr>
            <p:nvPr userDrawn="1"/>
          </p:nvPicPr>
          <p:blipFill>
            <a:blip r:embed="rId3"/>
            <a:stretch>
              <a:fillRect/>
            </a:stretch>
          </p:blipFill>
          <p:spPr>
            <a:xfrm>
              <a:off x="1447800" y="0"/>
              <a:ext cx="267891" cy="6858000"/>
            </a:xfrm>
            <a:prstGeom prst="rect">
              <a:avLst/>
            </a:prstGeom>
          </p:spPr>
        </p:pic>
      </p:grpSp>
      <p:grpSp>
        <p:nvGrpSpPr>
          <p:cNvPr id="11" name="Group 16"/>
          <p:cNvGrpSpPr/>
          <p:nvPr/>
        </p:nvGrpSpPr>
        <p:grpSpPr>
          <a:xfrm>
            <a:off x="7546266" y="0"/>
            <a:ext cx="1597734" cy="6858000"/>
            <a:chOff x="7413812" y="0"/>
            <a:chExt cx="1597734" cy="6858000"/>
          </a:xfrm>
        </p:grpSpPr>
        <p:pic>
          <p:nvPicPr>
            <p:cNvPr id="8" name="Picture 7" descr="Overlay-Blank.jpg"/>
            <p:cNvPicPr>
              <a:picLocks noChangeAspect="1"/>
            </p:cNvPicPr>
            <p:nvPr userDrawn="1"/>
          </p:nvPicPr>
          <p:blipFill>
            <a:blip r:embed="rId2"/>
            <a:srcRect r="85125"/>
            <a:stretch>
              <a:fillRect/>
            </a:stretch>
          </p:blipFill>
          <p:spPr>
            <a:xfrm>
              <a:off x="7651376" y="0"/>
              <a:ext cx="1360170" cy="6858000"/>
            </a:xfrm>
            <a:prstGeom prst="rect">
              <a:avLst/>
            </a:prstGeom>
          </p:spPr>
        </p:pic>
        <p:pic>
          <p:nvPicPr>
            <p:cNvPr id="10" name="Picture 9" descr="Overlay-VerticalBridge.jpg"/>
            <p:cNvPicPr>
              <a:picLocks noChangeAspect="1"/>
            </p:cNvPicPr>
            <p:nvPr userDrawn="1"/>
          </p:nvPicPr>
          <p:blipFill>
            <a:blip r:embed="rId3"/>
            <a:stretch>
              <a:fillRect/>
            </a:stretch>
          </p:blipFill>
          <p:spPr>
            <a:xfrm flipH="1">
              <a:off x="7413812" y="0"/>
              <a:ext cx="267891" cy="6858000"/>
            </a:xfrm>
            <a:prstGeom prst="rect">
              <a:avLst/>
            </a:prstGeom>
          </p:spPr>
        </p:pic>
      </p:grpSp>
      <p:sp>
        <p:nvSpPr>
          <p:cNvPr id="2" name="Title 1"/>
          <p:cNvSpPr>
            <a:spLocks noGrp="1"/>
          </p:cNvSpPr>
          <p:nvPr>
            <p:ph type="ctrTitle"/>
          </p:nvPr>
        </p:nvSpPr>
        <p:spPr>
          <a:xfrm>
            <a:off x="1854200" y="3693645"/>
            <a:ext cx="5446713" cy="1470025"/>
          </a:xfrm>
        </p:spPr>
        <p:txBody>
          <a:bodyPr anchor="b" anchorCtr="0"/>
          <a:lstStyle>
            <a:lvl1pPr>
              <a:lnSpc>
                <a:spcPts val="6800"/>
              </a:lnSpc>
              <a:defRPr sz="6500">
                <a:latin typeface="+mj-lt"/>
              </a:defRPr>
            </a:lvl1pPr>
          </a:lstStyle>
          <a:p>
            <a:r>
              <a:rPr lang="en-US" smtClean="0"/>
              <a:t>Click to edit Master title style</a:t>
            </a:r>
            <a:endParaRPr dirty="0"/>
          </a:p>
        </p:txBody>
      </p:sp>
      <p:sp>
        <p:nvSpPr>
          <p:cNvPr id="3" name="Subtitle 2"/>
          <p:cNvSpPr>
            <a:spLocks noGrp="1"/>
          </p:cNvSpPr>
          <p:nvPr>
            <p:ph type="subTitle" idx="1"/>
          </p:nvPr>
        </p:nvSpPr>
        <p:spPr>
          <a:xfrm>
            <a:off x="1854200" y="5204011"/>
            <a:ext cx="5446713" cy="851647"/>
          </a:xfrm>
        </p:spPr>
        <p:txBody>
          <a:bodyPr>
            <a:normAutofit/>
          </a:bodyPr>
          <a:lstStyle>
            <a:lvl1pPr marL="0" indent="0" algn="ctr">
              <a:spcBef>
                <a:spcPts val="300"/>
              </a:spcBef>
              <a:buNone/>
              <a:defRPr sz="1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5257800" y="6356350"/>
            <a:ext cx="2133600" cy="365125"/>
          </a:xfrm>
        </p:spPr>
        <p:txBody>
          <a:bodyPr/>
          <a:lstStyle>
            <a:lvl1pPr>
              <a:defRPr>
                <a:solidFill>
                  <a:schemeClr val="tx2"/>
                </a:solidFill>
              </a:defRPr>
            </a:lvl1pPr>
          </a:lstStyle>
          <a:p>
            <a:fld id="{06040A78-2A4B-4566-8626-79DE0D4C1085}" type="datetimeFigureOut">
              <a:rPr lang="en-US" smtClean="0"/>
              <a:t>11/4/13</a:t>
            </a:fld>
            <a:endParaRPr lang="en-US"/>
          </a:p>
        </p:txBody>
      </p:sp>
      <p:sp>
        <p:nvSpPr>
          <p:cNvPr id="5" name="Footer Placeholder 4"/>
          <p:cNvSpPr>
            <a:spLocks noGrp="1"/>
          </p:cNvSpPr>
          <p:nvPr>
            <p:ph type="ftr" sz="quarter" idx="11"/>
          </p:nvPr>
        </p:nvSpPr>
        <p:spPr>
          <a:xfrm>
            <a:off x="1752600" y="6356350"/>
            <a:ext cx="2895600" cy="365125"/>
          </a:xfrm>
        </p:spPr>
        <p:txBody>
          <a:bodyPr/>
          <a:lstStyle>
            <a:lvl1pPr>
              <a:defRPr>
                <a:solidFill>
                  <a:schemeClr val="tx2"/>
                </a:solidFill>
              </a:defRPr>
            </a:lvl1pPr>
          </a:lstStyle>
          <a:p>
            <a:endParaRPr lang="en-US"/>
          </a:p>
        </p:txBody>
      </p:sp>
      <p:pic>
        <p:nvPicPr>
          <p:cNvPr id="15" name="Picture 14" descr="HR-Color.png"/>
          <p:cNvPicPr>
            <a:picLocks noChangeAspect="1"/>
          </p:cNvPicPr>
          <p:nvPr/>
        </p:nvPicPr>
        <p:blipFill>
          <a:blip r:embed="rId4"/>
          <a:stretch>
            <a:fillRect/>
          </a:stretch>
        </p:blipFill>
        <p:spPr>
          <a:xfrm>
            <a:off x="1554480" y="4841209"/>
            <a:ext cx="6035040" cy="34039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Overlay-Blank.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381000" y="609600"/>
            <a:ext cx="3612822" cy="1536192"/>
          </a:xfrm>
        </p:spPr>
        <p:txBody>
          <a:bodyPr vert="horz" lIns="91440" tIns="45720" rIns="91440" bIns="45720" rtlCol="0" anchor="b">
            <a:noAutofit/>
          </a:bodyPr>
          <a:lstStyle>
            <a:lvl1pPr algn="ctr" defTabSz="914400" rtl="0" eaLnBrk="1" latinLnBrk="0" hangingPunct="1">
              <a:lnSpc>
                <a:spcPct val="100000"/>
              </a:lnSpc>
              <a:spcBef>
                <a:spcPct val="0"/>
              </a:spcBef>
              <a:buNone/>
              <a:defRPr sz="3600" b="0" kern="1200">
                <a:solidFill>
                  <a:schemeClr val="tx2"/>
                </a:solidFill>
                <a:latin typeface="+mn-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4873625" y="381000"/>
            <a:ext cx="3813175" cy="5697538"/>
          </a:xfrm>
          <a:solidFill>
            <a:schemeClr val="bg1">
              <a:lumMod val="85000"/>
            </a:schemeClr>
          </a:solidFill>
          <a:ln w="101600">
            <a:solidFill>
              <a:schemeClr val="accent1">
                <a:lumMod val="40000"/>
                <a:lumOff val="60000"/>
                <a:alpha val="40000"/>
              </a:schemeClr>
            </a:solidFill>
            <a:miter lim="800000"/>
          </a:ln>
          <a:effectLst>
            <a:innerShdw blurRad="457200">
              <a:schemeClr val="accent1">
                <a:alpha val="80000"/>
              </a:schemeClr>
            </a:innerShdw>
            <a:softEdge rad="3175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379984" y="2209799"/>
            <a:ext cx="3613792" cy="3222625"/>
          </a:xfrm>
        </p:spPr>
        <p:txBody>
          <a:bodyPr vert="horz" lIns="91440" tIns="45720" rIns="91440" bIns="45720" rtlCol="0">
            <a:normAutofit/>
          </a:bodyPr>
          <a:lstStyle>
            <a:lvl1pPr marL="0" indent="0" algn="ctr">
              <a:spcBef>
                <a:spcPts val="600"/>
              </a:spcBef>
              <a:buNone/>
              <a:defRPr sz="1800" b="0" kern="120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400"/>
              </a:spcBef>
              <a:buClr>
                <a:schemeClr val="accent1">
                  <a:lumMod val="60000"/>
                  <a:lumOff val="40000"/>
                </a:schemeClr>
              </a:buClr>
              <a:buFont typeface="Candara"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06040A78-2A4B-4566-8626-79DE0D4C1085}" type="datetimeFigureOut">
              <a:rPr lang="en-US" smtClean="0"/>
              <a:t>11/4/13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C526B6-F861-4D54-BBE9-4BB519D3F34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grpSp>
        <p:nvGrpSpPr>
          <p:cNvPr id="8" name="Group 8"/>
          <p:cNvGrpSpPr/>
          <p:nvPr/>
        </p:nvGrpSpPr>
        <p:grpSpPr>
          <a:xfrm>
            <a:off x="4267200" y="0"/>
            <a:ext cx="4876800" cy="6858000"/>
            <a:chOff x="4267200" y="0"/>
            <a:chExt cx="4876800" cy="6858000"/>
          </a:xfrm>
        </p:grpSpPr>
        <p:pic>
          <p:nvPicPr>
            <p:cNvPr id="10" name="Picture 9" descr="Overlay-Blank.jpg"/>
            <p:cNvPicPr>
              <a:picLocks noChangeAspect="1"/>
            </p:cNvPicPr>
            <p:nvPr userDrawn="1"/>
          </p:nvPicPr>
          <p:blipFill>
            <a:blip r:embed="rId2"/>
            <a:srcRect l="4302" r="46875"/>
            <a:stretch>
              <a:fillRect/>
            </a:stretch>
          </p:blipFill>
          <p:spPr>
            <a:xfrm>
              <a:off x="4495800" y="0"/>
              <a:ext cx="4648200" cy="6858000"/>
            </a:xfrm>
            <a:prstGeom prst="rect">
              <a:avLst/>
            </a:prstGeom>
          </p:spPr>
        </p:pic>
        <p:pic>
          <p:nvPicPr>
            <p:cNvPr id="11" name="Picture 10" descr="Overlay-VerticalBridge.jpg"/>
            <p:cNvPicPr>
              <a:picLocks noChangeAspect="1"/>
            </p:cNvPicPr>
            <p:nvPr userDrawn="1"/>
          </p:nvPicPr>
          <p:blipFill>
            <a:blip r:embed="rId3"/>
            <a:stretch>
              <a:fillRect/>
            </a:stretch>
          </p:blipFill>
          <p:spPr>
            <a:xfrm flipH="1">
              <a:off x="4267200" y="0"/>
              <a:ext cx="267891" cy="6858000"/>
            </a:xfrm>
            <a:prstGeom prst="rect">
              <a:avLst/>
            </a:prstGeom>
          </p:spPr>
        </p:pic>
      </p:grpSp>
      <p:sp>
        <p:nvSpPr>
          <p:cNvPr id="2" name="Title 1"/>
          <p:cNvSpPr>
            <a:spLocks noGrp="1"/>
          </p:cNvSpPr>
          <p:nvPr>
            <p:ph type="title"/>
          </p:nvPr>
        </p:nvSpPr>
        <p:spPr>
          <a:xfrm>
            <a:off x="381000" y="609600"/>
            <a:ext cx="3612822" cy="1536192"/>
          </a:xfrm>
        </p:spPr>
        <p:txBody>
          <a:bodyPr vert="horz" lIns="91440" tIns="45720" rIns="91440" bIns="45720" rtlCol="0" anchor="b">
            <a:noAutofit/>
          </a:bodyPr>
          <a:lstStyle>
            <a:lvl1pPr algn="ctr" defTabSz="914400" rtl="0" eaLnBrk="1" latinLnBrk="0" hangingPunct="1">
              <a:lnSpc>
                <a:spcPct val="100000"/>
              </a:lnSpc>
              <a:spcBef>
                <a:spcPct val="0"/>
              </a:spcBef>
              <a:buNone/>
              <a:defRPr sz="3600" b="0" kern="1200">
                <a:solidFill>
                  <a:schemeClr val="tx2"/>
                </a:solidFill>
                <a:latin typeface="+mn-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4873625" y="381000"/>
            <a:ext cx="3813175" cy="5697538"/>
          </a:xfrm>
          <a:solidFill>
            <a:schemeClr val="bg1">
              <a:lumMod val="85000"/>
            </a:schemeClr>
          </a:solidFill>
          <a:ln w="101600">
            <a:noFill/>
            <a:miter lim="800000"/>
          </a:ln>
          <a:effectLst>
            <a:innerShdw blurRad="457200">
              <a:schemeClr val="tx1">
                <a:lumMod val="50000"/>
                <a:lumOff val="50000"/>
                <a:alpha val="80000"/>
              </a:schemeClr>
            </a:innerShdw>
            <a:softEdge rad="1270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379984" y="2209799"/>
            <a:ext cx="3613792" cy="3222625"/>
          </a:xfrm>
        </p:spPr>
        <p:txBody>
          <a:bodyPr vert="horz" lIns="91440" tIns="45720" rIns="91440" bIns="45720" rtlCol="0">
            <a:normAutofit/>
          </a:bodyPr>
          <a:lstStyle>
            <a:lvl1pPr marL="0" indent="0" algn="ctr">
              <a:spcBef>
                <a:spcPts val="600"/>
              </a:spcBef>
              <a:buNone/>
              <a:defRPr sz="1800" b="0" kern="120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400"/>
              </a:spcBef>
              <a:buClr>
                <a:schemeClr val="accent1">
                  <a:lumMod val="60000"/>
                  <a:lumOff val="40000"/>
                </a:schemeClr>
              </a:buClr>
              <a:buFont typeface="Candara"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06040A78-2A4B-4566-8626-79DE0D4C1085}" type="datetimeFigureOut">
              <a:rPr lang="en-US" smtClean="0"/>
              <a:t>11/4/13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C526B6-F861-4D54-BBE9-4BB519D3F34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 name="Group 6"/>
          <p:cNvGrpSpPr/>
          <p:nvPr/>
        </p:nvGrpSpPr>
        <p:grpSpPr>
          <a:xfrm>
            <a:off x="0" y="1372650"/>
            <a:ext cx="9144000" cy="5485350"/>
            <a:chOff x="0" y="1372650"/>
            <a:chExt cx="9144000" cy="5485350"/>
          </a:xfrm>
        </p:grpSpPr>
        <p:pic>
          <p:nvPicPr>
            <p:cNvPr id="8" name="Picture 7" descr="Overlay-Blank.jpg"/>
            <p:cNvPicPr>
              <a:picLocks noChangeAspect="1"/>
            </p:cNvPicPr>
            <p:nvPr userDrawn="1"/>
          </p:nvPicPr>
          <p:blipFill>
            <a:blip r:embed="rId2"/>
            <a:srcRect t="23333"/>
            <a:stretch>
              <a:fillRect/>
            </a:stretch>
          </p:blipFill>
          <p:spPr>
            <a:xfrm>
              <a:off x="0" y="1600200"/>
              <a:ext cx="9144000" cy="5257800"/>
            </a:xfrm>
            <a:prstGeom prst="rect">
              <a:avLst/>
            </a:prstGeom>
          </p:spPr>
        </p:pic>
        <p:pic>
          <p:nvPicPr>
            <p:cNvPr id="9" name="Picture 8" descr="Overlay-HorizontalBridge.jpg"/>
            <p:cNvPicPr>
              <a:picLocks noChangeAspect="1"/>
            </p:cNvPicPr>
            <p:nvPr userDrawn="1"/>
          </p:nvPicPr>
          <p:blipFill>
            <a:blip r:embed="rId3"/>
            <a:stretch>
              <a:fillRect/>
            </a:stretch>
          </p:blipFill>
          <p:spPr>
            <a:xfrm>
              <a:off x="0" y="1372650"/>
              <a:ext cx="9144000" cy="267891"/>
            </a:xfrm>
            <a:prstGeom prst="rect">
              <a:avLst/>
            </a:prstGeom>
          </p:spPr>
        </p:pic>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6040A78-2A4B-4566-8626-79DE0D4C1085}" type="datetimeFigureOut">
              <a:rPr lang="en-US" smtClean="0"/>
              <a:t>11/4/13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C526B6-F861-4D54-BBE9-4BB519D3F342}"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 name="Group 10"/>
          <p:cNvGrpSpPr/>
          <p:nvPr/>
        </p:nvGrpSpPr>
        <p:grpSpPr>
          <a:xfrm>
            <a:off x="0" y="0"/>
            <a:ext cx="7696200" cy="6858000"/>
            <a:chOff x="0" y="0"/>
            <a:chExt cx="7696200" cy="6858000"/>
          </a:xfrm>
        </p:grpSpPr>
        <p:pic>
          <p:nvPicPr>
            <p:cNvPr id="8" name="Picture 7" descr="Overlay-Blank.jpg"/>
            <p:cNvPicPr>
              <a:picLocks noChangeAspect="1"/>
            </p:cNvPicPr>
            <p:nvPr userDrawn="1"/>
          </p:nvPicPr>
          <p:blipFill>
            <a:blip r:embed="rId2"/>
            <a:srcRect l="1471" r="16862"/>
            <a:stretch>
              <a:fillRect/>
            </a:stretch>
          </p:blipFill>
          <p:spPr>
            <a:xfrm>
              <a:off x="0" y="0"/>
              <a:ext cx="7467600" cy="6858000"/>
            </a:xfrm>
            <a:prstGeom prst="rect">
              <a:avLst/>
            </a:prstGeom>
          </p:spPr>
        </p:pic>
        <p:pic>
          <p:nvPicPr>
            <p:cNvPr id="9" name="Picture 8" descr="Overlay-VerticalBridge.jpg"/>
            <p:cNvPicPr>
              <a:picLocks noChangeAspect="1"/>
            </p:cNvPicPr>
            <p:nvPr userDrawn="1"/>
          </p:nvPicPr>
          <p:blipFill>
            <a:blip r:embed="rId3"/>
            <a:stretch>
              <a:fillRect/>
            </a:stretch>
          </p:blipFill>
          <p:spPr>
            <a:xfrm>
              <a:off x="7428309" y="0"/>
              <a:ext cx="267891" cy="6858000"/>
            </a:xfrm>
            <a:prstGeom prst="rect">
              <a:avLst/>
            </a:prstGeom>
          </p:spPr>
        </p:pic>
      </p:grpSp>
      <p:sp>
        <p:nvSpPr>
          <p:cNvPr id="2" name="Vertical Title 1"/>
          <p:cNvSpPr>
            <a:spLocks noGrp="1"/>
          </p:cNvSpPr>
          <p:nvPr>
            <p:ph type="title" orient="vert"/>
          </p:nvPr>
        </p:nvSpPr>
        <p:spPr>
          <a:xfrm>
            <a:off x="7620000" y="381001"/>
            <a:ext cx="1447800" cy="5697538"/>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381000" y="381001"/>
            <a:ext cx="6705600" cy="5697537"/>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6040A78-2A4B-4566-8626-79DE0D4C1085}" type="datetimeFigureOut">
              <a:rPr lang="en-US" smtClean="0"/>
              <a:t>11/4/13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C526B6-F861-4D54-BBE9-4BB519D3F34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7" name="Group 6"/>
          <p:cNvGrpSpPr/>
          <p:nvPr/>
        </p:nvGrpSpPr>
        <p:grpSpPr>
          <a:xfrm>
            <a:off x="0" y="1372650"/>
            <a:ext cx="9144000" cy="5485350"/>
            <a:chOff x="0" y="1372650"/>
            <a:chExt cx="9144000" cy="5485350"/>
          </a:xfrm>
        </p:grpSpPr>
        <p:pic>
          <p:nvPicPr>
            <p:cNvPr id="8" name="Picture 7" descr="Overlay-Blank.jpg"/>
            <p:cNvPicPr>
              <a:picLocks noChangeAspect="1"/>
            </p:cNvPicPr>
            <p:nvPr userDrawn="1"/>
          </p:nvPicPr>
          <p:blipFill>
            <a:blip r:embed="rId2"/>
            <a:srcRect t="23333"/>
            <a:stretch>
              <a:fillRect/>
            </a:stretch>
          </p:blipFill>
          <p:spPr>
            <a:xfrm>
              <a:off x="0" y="1600200"/>
              <a:ext cx="9144000" cy="5257800"/>
            </a:xfrm>
            <a:prstGeom prst="rect">
              <a:avLst/>
            </a:prstGeom>
          </p:spPr>
        </p:pic>
        <p:pic>
          <p:nvPicPr>
            <p:cNvPr id="9" name="Picture 8" descr="Overlay-HorizontalBridge.jpg"/>
            <p:cNvPicPr>
              <a:picLocks noChangeAspect="1"/>
            </p:cNvPicPr>
            <p:nvPr userDrawn="1"/>
          </p:nvPicPr>
          <p:blipFill>
            <a:blip r:embed="rId3"/>
            <a:stretch>
              <a:fillRect/>
            </a:stretch>
          </p:blipFill>
          <p:spPr>
            <a:xfrm>
              <a:off x="0" y="1372650"/>
              <a:ext cx="9144000" cy="267891"/>
            </a:xfrm>
            <a:prstGeom prst="rect">
              <a:avLst/>
            </a:prstGeom>
          </p:spPr>
        </p:pic>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6040A78-2A4B-4566-8626-79DE0D4C1085}" type="datetimeFigureOut">
              <a:rPr lang="en-US" smtClean="0"/>
              <a:t>11/4/13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C526B6-F861-4D54-BBE9-4BB519D3F34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6" name="Group 15"/>
          <p:cNvGrpSpPr/>
          <p:nvPr/>
        </p:nvGrpSpPr>
        <p:grpSpPr>
          <a:xfrm>
            <a:off x="0" y="0"/>
            <a:ext cx="1581220" cy="6858000"/>
            <a:chOff x="134471" y="0"/>
            <a:chExt cx="1581220" cy="6858000"/>
          </a:xfrm>
        </p:grpSpPr>
        <p:pic>
          <p:nvPicPr>
            <p:cNvPr id="7" name="Picture 6" descr="Overlay-Blank.jpg"/>
            <p:cNvPicPr>
              <a:picLocks noChangeAspect="1"/>
            </p:cNvPicPr>
            <p:nvPr userDrawn="1"/>
          </p:nvPicPr>
          <p:blipFill>
            <a:blip r:embed="rId2"/>
            <a:srcRect l="1471" r="83676"/>
            <a:stretch>
              <a:fillRect/>
            </a:stretch>
          </p:blipFill>
          <p:spPr>
            <a:xfrm>
              <a:off x="134471" y="0"/>
              <a:ext cx="1358153" cy="6858000"/>
            </a:xfrm>
            <a:prstGeom prst="rect">
              <a:avLst/>
            </a:prstGeom>
          </p:spPr>
        </p:pic>
        <p:pic>
          <p:nvPicPr>
            <p:cNvPr id="9" name="Picture 8" descr="Overlay-VerticalBridge.jpg"/>
            <p:cNvPicPr>
              <a:picLocks noChangeAspect="1"/>
            </p:cNvPicPr>
            <p:nvPr userDrawn="1"/>
          </p:nvPicPr>
          <p:blipFill>
            <a:blip r:embed="rId3"/>
            <a:stretch>
              <a:fillRect/>
            </a:stretch>
          </p:blipFill>
          <p:spPr>
            <a:xfrm>
              <a:off x="1447800" y="0"/>
              <a:ext cx="267891" cy="6858000"/>
            </a:xfrm>
            <a:prstGeom prst="rect">
              <a:avLst/>
            </a:prstGeom>
          </p:spPr>
        </p:pic>
      </p:grpSp>
      <p:grpSp>
        <p:nvGrpSpPr>
          <p:cNvPr id="11" name="Group 16"/>
          <p:cNvGrpSpPr/>
          <p:nvPr/>
        </p:nvGrpSpPr>
        <p:grpSpPr>
          <a:xfrm>
            <a:off x="7546266" y="0"/>
            <a:ext cx="1597734" cy="6858000"/>
            <a:chOff x="7413812" y="0"/>
            <a:chExt cx="1597734" cy="6858000"/>
          </a:xfrm>
        </p:grpSpPr>
        <p:pic>
          <p:nvPicPr>
            <p:cNvPr id="8" name="Picture 7" descr="Overlay-Blank.jpg"/>
            <p:cNvPicPr>
              <a:picLocks noChangeAspect="1"/>
            </p:cNvPicPr>
            <p:nvPr userDrawn="1"/>
          </p:nvPicPr>
          <p:blipFill>
            <a:blip r:embed="rId2"/>
            <a:srcRect r="85125"/>
            <a:stretch>
              <a:fillRect/>
            </a:stretch>
          </p:blipFill>
          <p:spPr>
            <a:xfrm>
              <a:off x="7651376" y="0"/>
              <a:ext cx="1360170" cy="6858000"/>
            </a:xfrm>
            <a:prstGeom prst="rect">
              <a:avLst/>
            </a:prstGeom>
          </p:spPr>
        </p:pic>
        <p:pic>
          <p:nvPicPr>
            <p:cNvPr id="10" name="Picture 9" descr="Overlay-VerticalBridge.jpg"/>
            <p:cNvPicPr>
              <a:picLocks noChangeAspect="1"/>
            </p:cNvPicPr>
            <p:nvPr userDrawn="1"/>
          </p:nvPicPr>
          <p:blipFill>
            <a:blip r:embed="rId3"/>
            <a:stretch>
              <a:fillRect/>
            </a:stretch>
          </p:blipFill>
          <p:spPr>
            <a:xfrm flipH="1">
              <a:off x="7413812" y="0"/>
              <a:ext cx="267891" cy="6858000"/>
            </a:xfrm>
            <a:prstGeom prst="rect">
              <a:avLst/>
            </a:prstGeom>
          </p:spPr>
        </p:pic>
      </p:grpSp>
      <p:sp>
        <p:nvSpPr>
          <p:cNvPr id="2" name="Title 1"/>
          <p:cNvSpPr>
            <a:spLocks noGrp="1"/>
          </p:cNvSpPr>
          <p:nvPr>
            <p:ph type="ctrTitle"/>
          </p:nvPr>
        </p:nvSpPr>
        <p:spPr>
          <a:xfrm>
            <a:off x="1854200" y="3693645"/>
            <a:ext cx="5446713" cy="1470025"/>
          </a:xfrm>
        </p:spPr>
        <p:txBody>
          <a:bodyPr anchor="b" anchorCtr="0"/>
          <a:lstStyle>
            <a:lvl1pPr>
              <a:lnSpc>
                <a:spcPts val="6800"/>
              </a:lnSpc>
              <a:defRPr sz="6500">
                <a:latin typeface="+mj-lt"/>
              </a:defRPr>
            </a:lvl1pPr>
          </a:lstStyle>
          <a:p>
            <a:r>
              <a:rPr lang="en-US" smtClean="0"/>
              <a:t>Click to edit Master title style</a:t>
            </a:r>
            <a:endParaRPr/>
          </a:p>
        </p:txBody>
      </p:sp>
      <p:sp>
        <p:nvSpPr>
          <p:cNvPr id="3" name="Subtitle 2"/>
          <p:cNvSpPr>
            <a:spLocks noGrp="1"/>
          </p:cNvSpPr>
          <p:nvPr>
            <p:ph type="subTitle" idx="1"/>
          </p:nvPr>
        </p:nvSpPr>
        <p:spPr>
          <a:xfrm>
            <a:off x="1854200" y="5204011"/>
            <a:ext cx="5446713" cy="851647"/>
          </a:xfrm>
        </p:spPr>
        <p:txBody>
          <a:bodyPr>
            <a:normAutofit/>
          </a:bodyPr>
          <a:lstStyle>
            <a:lvl1pPr marL="0" indent="0" algn="ctr">
              <a:spcBef>
                <a:spcPts val="300"/>
              </a:spcBef>
              <a:buNone/>
              <a:defRPr sz="1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5257800" y="6356350"/>
            <a:ext cx="2133600" cy="365125"/>
          </a:xfrm>
        </p:spPr>
        <p:txBody>
          <a:bodyPr/>
          <a:lstStyle>
            <a:lvl1pPr>
              <a:defRPr>
                <a:solidFill>
                  <a:schemeClr val="tx2"/>
                </a:solidFill>
              </a:defRPr>
            </a:lvl1pPr>
          </a:lstStyle>
          <a:p>
            <a:fld id="{06040A78-2A4B-4566-8626-79DE0D4C1085}" type="datetimeFigureOut">
              <a:rPr lang="en-US" smtClean="0"/>
              <a:t>11/4/13</a:t>
            </a:fld>
            <a:endParaRPr lang="en-US"/>
          </a:p>
        </p:txBody>
      </p:sp>
      <p:sp>
        <p:nvSpPr>
          <p:cNvPr id="5" name="Footer Placeholder 4"/>
          <p:cNvSpPr>
            <a:spLocks noGrp="1"/>
          </p:cNvSpPr>
          <p:nvPr>
            <p:ph type="ftr" sz="quarter" idx="11"/>
          </p:nvPr>
        </p:nvSpPr>
        <p:spPr>
          <a:xfrm>
            <a:off x="1752600" y="6356350"/>
            <a:ext cx="2895600" cy="365125"/>
          </a:xfrm>
        </p:spPr>
        <p:txBody>
          <a:bodyPr/>
          <a:lstStyle>
            <a:lvl1pPr>
              <a:defRPr>
                <a:solidFill>
                  <a:schemeClr val="tx2"/>
                </a:solidFill>
              </a:defRPr>
            </a:lvl1pPr>
          </a:lstStyle>
          <a:p>
            <a:endParaRPr lang="en-US"/>
          </a:p>
        </p:txBody>
      </p:sp>
      <p:pic>
        <p:nvPicPr>
          <p:cNvPr id="15" name="Picture 14" descr="HR-Color.png"/>
          <p:cNvPicPr>
            <a:picLocks noChangeAspect="1"/>
          </p:cNvPicPr>
          <p:nvPr/>
        </p:nvPicPr>
        <p:blipFill>
          <a:blip r:embed="rId4"/>
          <a:stretch>
            <a:fillRect/>
          </a:stretch>
        </p:blipFill>
        <p:spPr>
          <a:xfrm>
            <a:off x="1554480" y="4841209"/>
            <a:ext cx="6035040" cy="340391"/>
          </a:xfrm>
          <a:prstGeom prst="rect">
            <a:avLst/>
          </a:prstGeom>
        </p:spPr>
      </p:pic>
      <p:sp>
        <p:nvSpPr>
          <p:cNvPr id="14" name="Picture Placeholder 13"/>
          <p:cNvSpPr>
            <a:spLocks noGrp="1"/>
          </p:cNvSpPr>
          <p:nvPr>
            <p:ph type="pic" sz="quarter" idx="12"/>
          </p:nvPr>
        </p:nvSpPr>
        <p:spPr>
          <a:xfrm>
            <a:off x="3307977" y="950260"/>
            <a:ext cx="2528046" cy="2528046"/>
          </a:xfrm>
          <a:prstGeom prst="ellipse">
            <a:avLst/>
          </a:prstGeom>
          <a:solidFill>
            <a:schemeClr val="bg1">
              <a:lumMod val="85000"/>
            </a:schemeClr>
          </a:solidFill>
          <a:ln w="101600">
            <a:noFill/>
            <a:miter lim="800000"/>
          </a:ln>
          <a:effectLst>
            <a:innerShdw blurRad="762000">
              <a:schemeClr val="accent1">
                <a:alpha val="80000"/>
              </a:schemeClr>
            </a:innerShdw>
            <a:softEdge rad="317500"/>
          </a:effectLst>
        </p:spPr>
        <p:txBody>
          <a:bodyPr vert="horz" lIns="91440" tIns="45720" rIns="91440" bIns="45720" rtlCol="0">
            <a:normAutofit/>
          </a:bodyPr>
          <a:lstStyle>
            <a:lvl1pPr marL="0" indent="0" algn="ctr" defTabSz="914400" rtl="0" eaLnBrk="1" latinLnBrk="0" hangingPunct="1">
              <a:spcBef>
                <a:spcPts val="2400"/>
              </a:spcBef>
              <a:buClr>
                <a:schemeClr val="accent1">
                  <a:lumMod val="60000"/>
                  <a:lumOff val="40000"/>
                </a:schemeClr>
              </a:buClr>
              <a:buFont typeface="Candara" pitchFamily="34" charset="0"/>
              <a:buNone/>
              <a:defRPr sz="2400" kern="1200">
                <a:solidFill>
                  <a:schemeClr val="tx2"/>
                </a:solidFill>
                <a:latin typeface="+mn-lt"/>
                <a:ea typeface="+mn-ea"/>
                <a:cs typeface="+mn-cs"/>
              </a:defRPr>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54200" y="1851212"/>
            <a:ext cx="5446714" cy="1730375"/>
          </a:xfrm>
        </p:spPr>
        <p:txBody>
          <a:bodyPr anchor="b" anchorCtr="0"/>
          <a:lstStyle>
            <a:lvl1pPr algn="ctr">
              <a:lnSpc>
                <a:spcPts val="6800"/>
              </a:lnSpc>
              <a:defRPr sz="6500" b="0" cap="none" baseline="0">
                <a:latin typeface="+mj-lt"/>
              </a:defRPr>
            </a:lvl1pPr>
          </a:lstStyle>
          <a:p>
            <a:r>
              <a:rPr lang="en-US" smtClean="0"/>
              <a:t>Click to edit Master title style</a:t>
            </a:r>
            <a:endParaRPr/>
          </a:p>
        </p:txBody>
      </p:sp>
      <p:sp>
        <p:nvSpPr>
          <p:cNvPr id="3" name="Text Placeholder 2"/>
          <p:cNvSpPr>
            <a:spLocks noGrp="1"/>
          </p:cNvSpPr>
          <p:nvPr>
            <p:ph type="body" idx="1"/>
          </p:nvPr>
        </p:nvSpPr>
        <p:spPr>
          <a:xfrm>
            <a:off x="1854200" y="3576918"/>
            <a:ext cx="5446714" cy="829982"/>
          </a:xfrm>
        </p:spPr>
        <p:txBody>
          <a:bodyPr anchor="t" anchorCtr="0">
            <a:normAutofit/>
          </a:bodyPr>
          <a:lstStyle>
            <a:lvl1pPr marL="0" indent="0" algn="ctr">
              <a:spcBef>
                <a:spcPts val="300"/>
              </a:spcBef>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040A78-2A4B-4566-8626-79DE0D4C1085}" type="datetimeFigureOut">
              <a:rPr lang="en-US" smtClean="0"/>
              <a:t>11/4/13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C526B6-F861-4D54-BBE9-4BB519D3F342}" type="slidenum">
              <a:rPr lang="en-US" smtClean="0"/>
              <a:t>‹#›</a:t>
            </a:fld>
            <a:endParaRPr lang="en-US"/>
          </a:p>
        </p:txBody>
      </p:sp>
      <p:grpSp>
        <p:nvGrpSpPr>
          <p:cNvPr id="7" name="Group 9"/>
          <p:cNvGrpSpPr/>
          <p:nvPr/>
        </p:nvGrpSpPr>
        <p:grpSpPr>
          <a:xfrm>
            <a:off x="0" y="0"/>
            <a:ext cx="9144000" cy="1191256"/>
            <a:chOff x="0" y="0"/>
            <a:chExt cx="9144000" cy="1191256"/>
          </a:xfrm>
        </p:grpSpPr>
        <p:pic>
          <p:nvPicPr>
            <p:cNvPr id="8" name="Picture 7" descr="Overlay-Blank.jpg"/>
            <p:cNvPicPr>
              <a:picLocks noChangeAspect="1"/>
            </p:cNvPicPr>
            <p:nvPr userDrawn="1"/>
          </p:nvPicPr>
          <p:blipFill>
            <a:blip r:embed="rId2"/>
            <a:srcRect b="85555"/>
            <a:stretch>
              <a:fillRect/>
            </a:stretch>
          </p:blipFill>
          <p:spPr>
            <a:xfrm>
              <a:off x="0" y="0"/>
              <a:ext cx="9144000" cy="990600"/>
            </a:xfrm>
            <a:prstGeom prst="rect">
              <a:avLst/>
            </a:prstGeom>
          </p:spPr>
        </p:pic>
        <p:pic>
          <p:nvPicPr>
            <p:cNvPr id="9" name="Picture 8" descr="Overlay-HorizontalBridge.jpg"/>
            <p:cNvPicPr>
              <a:picLocks noChangeAspect="1"/>
            </p:cNvPicPr>
            <p:nvPr userDrawn="1"/>
          </p:nvPicPr>
          <p:blipFill>
            <a:blip r:embed="rId3"/>
            <a:stretch>
              <a:fillRect/>
            </a:stretch>
          </p:blipFill>
          <p:spPr>
            <a:xfrm flipV="1">
              <a:off x="0" y="923365"/>
              <a:ext cx="9144000" cy="267891"/>
            </a:xfrm>
            <a:prstGeom prst="rect">
              <a:avLst/>
            </a:prstGeom>
          </p:spPr>
        </p:pic>
      </p:grpSp>
      <p:grpSp>
        <p:nvGrpSpPr>
          <p:cNvPr id="10" name="Group 10"/>
          <p:cNvGrpSpPr/>
          <p:nvPr/>
        </p:nvGrpSpPr>
        <p:grpSpPr>
          <a:xfrm flipV="1">
            <a:off x="0" y="5666744"/>
            <a:ext cx="9144000" cy="1191256"/>
            <a:chOff x="0" y="0"/>
            <a:chExt cx="9144000" cy="1191256"/>
          </a:xfrm>
        </p:grpSpPr>
        <p:pic>
          <p:nvPicPr>
            <p:cNvPr id="12" name="Picture 11" descr="Overlay-Blank.jpg"/>
            <p:cNvPicPr>
              <a:picLocks noChangeAspect="1"/>
            </p:cNvPicPr>
            <p:nvPr userDrawn="1"/>
          </p:nvPicPr>
          <p:blipFill>
            <a:blip r:embed="rId2"/>
            <a:srcRect b="85555"/>
            <a:stretch>
              <a:fillRect/>
            </a:stretch>
          </p:blipFill>
          <p:spPr>
            <a:xfrm>
              <a:off x="0" y="0"/>
              <a:ext cx="9144000" cy="990600"/>
            </a:xfrm>
            <a:prstGeom prst="rect">
              <a:avLst/>
            </a:prstGeom>
          </p:spPr>
        </p:pic>
        <p:pic>
          <p:nvPicPr>
            <p:cNvPr id="13" name="Picture 12" descr="Overlay-HorizontalBridge.jpg"/>
            <p:cNvPicPr>
              <a:picLocks noChangeAspect="1"/>
            </p:cNvPicPr>
            <p:nvPr userDrawn="1"/>
          </p:nvPicPr>
          <p:blipFill>
            <a:blip r:embed="rId3"/>
            <a:stretch>
              <a:fillRect/>
            </a:stretch>
          </p:blipFill>
          <p:spPr>
            <a:xfrm flipV="1">
              <a:off x="0" y="923365"/>
              <a:ext cx="9144000" cy="267891"/>
            </a:xfrm>
            <a:prstGeom prst="rect">
              <a:avLst/>
            </a:prstGeom>
          </p:spPr>
        </p:pic>
      </p:grpSp>
      <p:pic>
        <p:nvPicPr>
          <p:cNvPr id="14" name="Picture 13" descr="HR-Color.png"/>
          <p:cNvPicPr>
            <a:picLocks noChangeAspect="1"/>
          </p:cNvPicPr>
          <p:nvPr/>
        </p:nvPicPr>
        <p:blipFill>
          <a:blip r:embed="rId4"/>
          <a:stretch>
            <a:fillRect/>
          </a:stretch>
        </p:blipFill>
        <p:spPr>
          <a:xfrm>
            <a:off x="1554480" y="3258805"/>
            <a:ext cx="6035040" cy="340391"/>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8" name="Group 7"/>
          <p:cNvGrpSpPr/>
          <p:nvPr/>
        </p:nvGrpSpPr>
        <p:grpSpPr>
          <a:xfrm>
            <a:off x="0" y="1372650"/>
            <a:ext cx="9144000" cy="5485350"/>
            <a:chOff x="0" y="1372650"/>
            <a:chExt cx="9144000" cy="5485350"/>
          </a:xfrm>
        </p:grpSpPr>
        <p:pic>
          <p:nvPicPr>
            <p:cNvPr id="9" name="Picture 8" descr="Overlay-Blank.jpg"/>
            <p:cNvPicPr>
              <a:picLocks noChangeAspect="1"/>
            </p:cNvPicPr>
            <p:nvPr userDrawn="1"/>
          </p:nvPicPr>
          <p:blipFill>
            <a:blip r:embed="rId2"/>
            <a:srcRect t="23333"/>
            <a:stretch>
              <a:fillRect/>
            </a:stretch>
          </p:blipFill>
          <p:spPr>
            <a:xfrm>
              <a:off x="0" y="1600200"/>
              <a:ext cx="9144000" cy="5257800"/>
            </a:xfrm>
            <a:prstGeom prst="rect">
              <a:avLst/>
            </a:prstGeom>
          </p:spPr>
        </p:pic>
        <p:pic>
          <p:nvPicPr>
            <p:cNvPr id="10" name="Picture 9" descr="Overlay-HorizontalBridge.jpg"/>
            <p:cNvPicPr>
              <a:picLocks noChangeAspect="1"/>
            </p:cNvPicPr>
            <p:nvPr userDrawn="1"/>
          </p:nvPicPr>
          <p:blipFill>
            <a:blip r:embed="rId3"/>
            <a:stretch>
              <a:fillRect/>
            </a:stretch>
          </p:blipFill>
          <p:spPr>
            <a:xfrm>
              <a:off x="0" y="1372650"/>
              <a:ext cx="9144000" cy="267891"/>
            </a:xfrm>
            <a:prstGeom prst="rect">
              <a:avLst/>
            </a:prstGeom>
          </p:spPr>
        </p:pic>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92162" y="1774825"/>
            <a:ext cx="3566160" cy="4303713"/>
          </a:xfrm>
        </p:spPr>
        <p:txBody>
          <a:bodyPr>
            <a:normAutofit/>
          </a:bodyPr>
          <a:lstStyle>
            <a:lvl1pPr>
              <a:defRPr sz="2400"/>
            </a:lvl1pPr>
            <a:lvl2pPr>
              <a:defRPr sz="2200"/>
            </a:lvl2pPr>
            <a:lvl3pPr>
              <a:defRPr sz="2000"/>
            </a:lvl3pPr>
            <a:lvl4pPr>
              <a:defRPr sz="1800"/>
            </a:lvl4pPr>
            <a:lvl5pPr>
              <a:defRPr sz="1800"/>
            </a:lvl5pPr>
            <a:lvl6pPr>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66534" y="1774825"/>
            <a:ext cx="3566160" cy="4303713"/>
          </a:xfrm>
        </p:spPr>
        <p:txBody>
          <a:bodyPr>
            <a:normAutofit/>
          </a:bodyPr>
          <a:lstStyle>
            <a:lvl1pPr>
              <a:defRPr sz="2400"/>
            </a:lvl1pPr>
            <a:lvl2pPr>
              <a:defRPr sz="2200"/>
            </a:lvl2pPr>
            <a:lvl3pPr>
              <a:defRPr sz="2000"/>
            </a:lvl3pPr>
            <a:lvl4pPr>
              <a:defRPr sz="1800"/>
            </a:lvl4pPr>
            <a:lvl5pPr>
              <a:defRPr sz="1800"/>
            </a:lvl5pPr>
            <a:lvl6pPr>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6040A78-2A4B-4566-8626-79DE0D4C1085}" type="datetimeFigureOut">
              <a:rPr lang="en-US" smtClean="0"/>
              <a:t>11/4/13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C526B6-F861-4D54-BBE9-4BB519D3F34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0" y="1372650"/>
            <a:ext cx="9144000" cy="5485350"/>
            <a:chOff x="0" y="1372650"/>
            <a:chExt cx="9144000" cy="5485350"/>
          </a:xfrm>
        </p:grpSpPr>
        <p:pic>
          <p:nvPicPr>
            <p:cNvPr id="11" name="Picture 10" descr="Overlay-Blank.jpg"/>
            <p:cNvPicPr>
              <a:picLocks noChangeAspect="1"/>
            </p:cNvPicPr>
            <p:nvPr userDrawn="1"/>
          </p:nvPicPr>
          <p:blipFill>
            <a:blip r:embed="rId2"/>
            <a:srcRect t="23333"/>
            <a:stretch>
              <a:fillRect/>
            </a:stretch>
          </p:blipFill>
          <p:spPr>
            <a:xfrm>
              <a:off x="0" y="1600200"/>
              <a:ext cx="9144000" cy="5257800"/>
            </a:xfrm>
            <a:prstGeom prst="rect">
              <a:avLst/>
            </a:prstGeom>
          </p:spPr>
        </p:pic>
        <p:pic>
          <p:nvPicPr>
            <p:cNvPr id="12" name="Picture 11" descr="Overlay-HorizontalBridge.jpg"/>
            <p:cNvPicPr>
              <a:picLocks noChangeAspect="1"/>
            </p:cNvPicPr>
            <p:nvPr userDrawn="1"/>
          </p:nvPicPr>
          <p:blipFill>
            <a:blip r:embed="rId3"/>
            <a:stretch>
              <a:fillRect/>
            </a:stretch>
          </p:blipFill>
          <p:spPr>
            <a:xfrm>
              <a:off x="0" y="1372650"/>
              <a:ext cx="9144000" cy="267891"/>
            </a:xfrm>
            <a:prstGeom prst="rect">
              <a:avLst/>
            </a:prstGeom>
          </p:spPr>
        </p:pic>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7240" y="1879320"/>
            <a:ext cx="3566160" cy="639762"/>
          </a:xfrm>
        </p:spPr>
        <p:txBody>
          <a:bodyPr anchor="b" anchorCtr="0">
            <a:noAutofit/>
          </a:bodyPr>
          <a:lstStyle>
            <a:lvl1pPr marL="0" indent="0" algn="ctr">
              <a:spcBef>
                <a:spcPts val="0"/>
              </a:spcBef>
              <a:buNone/>
              <a:defRPr sz="2800" b="0">
                <a:solidFill>
                  <a:schemeClr val="tx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7240" y="2590799"/>
            <a:ext cx="3566160" cy="3487739"/>
          </a:xfrm>
        </p:spPr>
        <p:txBody>
          <a:bodyPr>
            <a:normAutofit/>
          </a:bodyPr>
          <a:lstStyle>
            <a:lvl1pPr>
              <a:defRPr sz="2200"/>
            </a:lvl1pPr>
            <a:lvl2pPr>
              <a:defRPr sz="20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66048" y="1879320"/>
            <a:ext cx="3566160" cy="639762"/>
          </a:xfrm>
        </p:spPr>
        <p:txBody>
          <a:bodyPr anchor="b" anchorCtr="0">
            <a:noAutofit/>
          </a:bodyPr>
          <a:lstStyle>
            <a:lvl1pPr marL="0" indent="0" algn="ctr">
              <a:spcBef>
                <a:spcPts val="0"/>
              </a:spcBef>
              <a:buNone/>
              <a:defRPr sz="2800" b="0">
                <a:solidFill>
                  <a:schemeClr val="tx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66048" y="2590799"/>
            <a:ext cx="3566160" cy="3487739"/>
          </a:xfrm>
        </p:spPr>
        <p:txBody>
          <a:bodyPr>
            <a:normAutofit/>
          </a:bodyPr>
          <a:lstStyle>
            <a:lvl1pPr>
              <a:defRPr sz="2200"/>
            </a:lvl1pPr>
            <a:lvl2pPr>
              <a:defRPr sz="20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06040A78-2A4B-4566-8626-79DE0D4C1085}" type="datetimeFigureOut">
              <a:rPr lang="en-US" smtClean="0"/>
              <a:t>11/4/13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C526B6-F861-4D54-BBE9-4BB519D3F342}" type="slidenum">
              <a:rPr lang="en-US" smtClean="0"/>
              <a:t>‹#›</a:t>
            </a:fld>
            <a:endParaRPr lang="en-US"/>
          </a:p>
        </p:txBody>
      </p:sp>
      <p:pic>
        <p:nvPicPr>
          <p:cNvPr id="14" name="Picture 13" descr="Overlay-HorizontalBridge.jpg"/>
          <p:cNvPicPr>
            <a:picLocks noChangeAspect="1"/>
          </p:cNvPicPr>
          <p:nvPr/>
        </p:nvPicPr>
        <p:blipFill>
          <a:blip r:embed="rId3"/>
          <a:srcRect t="23425" r="61031" b="39764"/>
          <a:stretch>
            <a:fillRect/>
          </a:stretch>
        </p:blipFill>
        <p:spPr>
          <a:xfrm>
            <a:off x="4766048" y="2460812"/>
            <a:ext cx="3563348" cy="98613"/>
          </a:xfrm>
          <a:prstGeom prst="rect">
            <a:avLst/>
          </a:prstGeom>
          <a:solidFill>
            <a:schemeClr val="bg2">
              <a:lumMod val="40000"/>
              <a:lumOff val="60000"/>
            </a:schemeClr>
          </a:solidFill>
        </p:spPr>
      </p:pic>
      <p:pic>
        <p:nvPicPr>
          <p:cNvPr id="15" name="Picture 14" descr="Overlay-HorizontalBridge.jpg"/>
          <p:cNvPicPr>
            <a:picLocks noChangeAspect="1"/>
          </p:cNvPicPr>
          <p:nvPr/>
        </p:nvPicPr>
        <p:blipFill>
          <a:blip r:embed="rId3"/>
          <a:srcRect t="23425" r="61031" b="39764"/>
          <a:stretch>
            <a:fillRect/>
          </a:stretch>
        </p:blipFill>
        <p:spPr>
          <a:xfrm>
            <a:off x="780052" y="2460812"/>
            <a:ext cx="3563348" cy="98613"/>
          </a:xfrm>
          <a:prstGeom prst="rect">
            <a:avLst/>
          </a:prstGeom>
          <a:solidFill>
            <a:schemeClr val="bg2">
              <a:lumMod val="40000"/>
              <a:lumOff val="60000"/>
            </a:schemeClr>
          </a:solidFill>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6" name="Group 5"/>
          <p:cNvGrpSpPr/>
          <p:nvPr/>
        </p:nvGrpSpPr>
        <p:grpSpPr>
          <a:xfrm>
            <a:off x="0" y="1372650"/>
            <a:ext cx="9144000" cy="5485350"/>
            <a:chOff x="0" y="1372650"/>
            <a:chExt cx="9144000" cy="5485350"/>
          </a:xfrm>
        </p:grpSpPr>
        <p:pic>
          <p:nvPicPr>
            <p:cNvPr id="7" name="Picture 6" descr="Overlay-Blank.jpg"/>
            <p:cNvPicPr>
              <a:picLocks noChangeAspect="1"/>
            </p:cNvPicPr>
            <p:nvPr userDrawn="1"/>
          </p:nvPicPr>
          <p:blipFill>
            <a:blip r:embed="rId2"/>
            <a:srcRect t="23333"/>
            <a:stretch>
              <a:fillRect/>
            </a:stretch>
          </p:blipFill>
          <p:spPr>
            <a:xfrm>
              <a:off x="0" y="1600200"/>
              <a:ext cx="9144000" cy="5257800"/>
            </a:xfrm>
            <a:prstGeom prst="rect">
              <a:avLst/>
            </a:prstGeom>
          </p:spPr>
        </p:pic>
        <p:pic>
          <p:nvPicPr>
            <p:cNvPr id="8" name="Picture 7" descr="Overlay-HorizontalBridge.jpg"/>
            <p:cNvPicPr>
              <a:picLocks noChangeAspect="1"/>
            </p:cNvPicPr>
            <p:nvPr userDrawn="1"/>
          </p:nvPicPr>
          <p:blipFill>
            <a:blip r:embed="rId3"/>
            <a:stretch>
              <a:fillRect/>
            </a:stretch>
          </p:blipFill>
          <p:spPr>
            <a:xfrm>
              <a:off x="0" y="1372650"/>
              <a:ext cx="9144000" cy="267891"/>
            </a:xfrm>
            <a:prstGeom prst="rect">
              <a:avLst/>
            </a:prstGeom>
          </p:spPr>
        </p:pic>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06040A78-2A4B-4566-8626-79DE0D4C1085}" type="datetimeFigureOut">
              <a:rPr lang="en-US" smtClean="0"/>
              <a:t>11/4/13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C526B6-F861-4D54-BBE9-4BB519D3F34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Blank.jpg"/>
          <p:cNvPicPr>
            <a:picLocks noChangeAspect="1"/>
          </p:cNvPicPr>
          <p:nvPr/>
        </p:nvPicPr>
        <p:blipFill>
          <a:blip r:embed="rId2"/>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06040A78-2A4B-4566-8626-79DE0D4C1085}" type="datetimeFigureOut">
              <a:rPr lang="en-US" smtClean="0"/>
              <a:t>11/4/13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C526B6-F861-4D54-BBE9-4BB519D3F34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11"/>
          <p:cNvGrpSpPr/>
          <p:nvPr/>
        </p:nvGrpSpPr>
        <p:grpSpPr>
          <a:xfrm>
            <a:off x="4267200" y="0"/>
            <a:ext cx="4876800" cy="6858000"/>
            <a:chOff x="4267200" y="0"/>
            <a:chExt cx="4876800" cy="6858000"/>
          </a:xfrm>
        </p:grpSpPr>
        <p:pic>
          <p:nvPicPr>
            <p:cNvPr id="9" name="Picture 8" descr="Overlay-Blank.jpg"/>
            <p:cNvPicPr>
              <a:picLocks noChangeAspect="1"/>
            </p:cNvPicPr>
            <p:nvPr userDrawn="1"/>
          </p:nvPicPr>
          <p:blipFill>
            <a:blip r:embed="rId2"/>
            <a:srcRect l="4302" r="46875"/>
            <a:stretch>
              <a:fillRect/>
            </a:stretch>
          </p:blipFill>
          <p:spPr>
            <a:xfrm>
              <a:off x="4495800" y="0"/>
              <a:ext cx="4648200" cy="6858000"/>
            </a:xfrm>
            <a:prstGeom prst="rect">
              <a:avLst/>
            </a:prstGeom>
          </p:spPr>
        </p:pic>
        <p:pic>
          <p:nvPicPr>
            <p:cNvPr id="10" name="Picture 9" descr="Overlay-VerticalBridge.jpg"/>
            <p:cNvPicPr>
              <a:picLocks noChangeAspect="1"/>
            </p:cNvPicPr>
            <p:nvPr userDrawn="1"/>
          </p:nvPicPr>
          <p:blipFill>
            <a:blip r:embed="rId3"/>
            <a:stretch>
              <a:fillRect/>
            </a:stretch>
          </p:blipFill>
          <p:spPr>
            <a:xfrm flipH="1">
              <a:off x="4267200" y="0"/>
              <a:ext cx="267891" cy="6858000"/>
            </a:xfrm>
            <a:prstGeom prst="rect">
              <a:avLst/>
            </a:prstGeom>
          </p:spPr>
        </p:pic>
      </p:grpSp>
      <p:sp>
        <p:nvSpPr>
          <p:cNvPr id="2" name="Title 1"/>
          <p:cNvSpPr>
            <a:spLocks noGrp="1"/>
          </p:cNvSpPr>
          <p:nvPr>
            <p:ph type="title"/>
          </p:nvPr>
        </p:nvSpPr>
        <p:spPr>
          <a:xfrm>
            <a:off x="381000" y="609600"/>
            <a:ext cx="3612776" cy="1537447"/>
          </a:xfrm>
        </p:spPr>
        <p:txBody>
          <a:bodyPr anchor="b"/>
          <a:lstStyle>
            <a:lvl1pPr algn="ctr">
              <a:lnSpc>
                <a:spcPct val="100000"/>
              </a:lnSpc>
              <a:defRPr sz="3600" b="0"/>
            </a:lvl1pPr>
          </a:lstStyle>
          <a:p>
            <a:r>
              <a:rPr lang="en-US" smtClean="0"/>
              <a:t>Click to edit Master title style</a:t>
            </a:r>
            <a:endParaRPr/>
          </a:p>
        </p:txBody>
      </p:sp>
      <p:sp>
        <p:nvSpPr>
          <p:cNvPr id="3" name="Content Placeholder 2"/>
          <p:cNvSpPr>
            <a:spLocks noGrp="1"/>
          </p:cNvSpPr>
          <p:nvPr>
            <p:ph idx="1"/>
          </p:nvPr>
        </p:nvSpPr>
        <p:spPr>
          <a:xfrm>
            <a:off x="4885859" y="381001"/>
            <a:ext cx="3813174" cy="5697537"/>
          </a:xfrm>
        </p:spPr>
        <p:txBody>
          <a:bodyPr>
            <a:normAutofit/>
          </a:bodyPr>
          <a:lstStyle>
            <a:lvl1pPr>
              <a:defRPr sz="2400" b="0"/>
            </a:lvl1pPr>
            <a:lvl2pPr>
              <a:defRPr sz="2200" b="0"/>
            </a:lvl2pPr>
            <a:lvl3pPr>
              <a:defRPr sz="2000" b="0"/>
            </a:lvl3pPr>
            <a:lvl4pPr>
              <a:defRPr sz="1800" b="0"/>
            </a:lvl4pPr>
            <a:lvl5pPr>
              <a:defRPr sz="1800" b="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381000" y="2209801"/>
            <a:ext cx="3612776" cy="3200400"/>
          </a:xfrm>
        </p:spPr>
        <p:txBody>
          <a:bodyPr>
            <a:normAutofit/>
          </a:bodyPr>
          <a:lstStyle>
            <a:lvl1pPr marL="0" indent="0" algn="ctr">
              <a:spcBef>
                <a:spcPts val="600"/>
              </a:spcBef>
              <a:buNone/>
              <a:defRPr sz="18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040A78-2A4B-4566-8626-79DE0D4C1085}" type="datetimeFigureOut">
              <a:rPr lang="en-US" smtClean="0"/>
              <a:t>11/4/13</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4267200" y="6356350"/>
            <a:ext cx="609600" cy="365125"/>
          </a:xfrm>
        </p:spPr>
        <p:txBody>
          <a:bodyPr/>
          <a:lstStyle>
            <a:lvl1pPr algn="ctr">
              <a:defRPr>
                <a:solidFill>
                  <a:schemeClr val="tx2">
                    <a:lumMod val="40000"/>
                    <a:lumOff val="60000"/>
                  </a:schemeClr>
                </a:solidFill>
              </a:defRPr>
            </a:lvl1pPr>
          </a:lstStyle>
          <a:p>
            <a:fld id="{3EC526B6-F861-4D54-BBE9-4BB519D3F34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92162" y="40341"/>
            <a:ext cx="7570787" cy="1411941"/>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792162" y="1761565"/>
            <a:ext cx="7570787" cy="428961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651812" y="6356350"/>
            <a:ext cx="2133600" cy="365125"/>
          </a:xfrm>
          <a:prstGeom prst="rect">
            <a:avLst/>
          </a:prstGeom>
        </p:spPr>
        <p:txBody>
          <a:bodyPr vert="horz" lIns="91440" tIns="45720" rIns="91440" bIns="45720" rtlCol="0" anchor="ctr"/>
          <a:lstStyle>
            <a:lvl1pPr algn="r">
              <a:defRPr sz="1200" b="1">
                <a:solidFill>
                  <a:schemeClr val="tx2">
                    <a:lumMod val="40000"/>
                    <a:lumOff val="60000"/>
                  </a:schemeClr>
                </a:solidFill>
              </a:defRPr>
            </a:lvl1pPr>
          </a:lstStyle>
          <a:p>
            <a:fld id="{06040A78-2A4B-4566-8626-79DE0D4C1085}" type="datetimeFigureOut">
              <a:rPr lang="en-US" smtClean="0"/>
              <a:t>11/4/13</a:t>
            </a:fld>
            <a:endParaRPr lang="en-US"/>
          </a:p>
        </p:txBody>
      </p:sp>
      <p:sp>
        <p:nvSpPr>
          <p:cNvPr id="6" name="Slide Number Placeholder 5"/>
          <p:cNvSpPr>
            <a:spLocks noGrp="1"/>
          </p:cNvSpPr>
          <p:nvPr>
            <p:ph type="sldNum" sz="quarter" idx="4"/>
          </p:nvPr>
        </p:nvSpPr>
        <p:spPr>
          <a:xfrm>
            <a:off x="4267200" y="6356350"/>
            <a:ext cx="609600" cy="365125"/>
          </a:xfrm>
          <a:prstGeom prst="rect">
            <a:avLst/>
          </a:prstGeom>
        </p:spPr>
        <p:txBody>
          <a:bodyPr vert="horz" lIns="91440" tIns="45720" rIns="91440" bIns="45720" rtlCol="0" anchor="ctr"/>
          <a:lstStyle>
            <a:lvl1pPr algn="ctr">
              <a:defRPr sz="1200" b="1">
                <a:solidFill>
                  <a:schemeClr val="tx2">
                    <a:lumMod val="40000"/>
                    <a:lumOff val="60000"/>
                  </a:schemeClr>
                </a:solidFill>
              </a:defRPr>
            </a:lvl1pPr>
          </a:lstStyle>
          <a:p>
            <a:fld id="{3EC526B6-F861-4D54-BBE9-4BB519D3F342}" type="slidenum">
              <a:rPr lang="en-US" smtClean="0"/>
              <a:t>‹#›</a:t>
            </a:fld>
            <a:endParaRPr lang="en-US"/>
          </a:p>
        </p:txBody>
      </p:sp>
      <p:sp>
        <p:nvSpPr>
          <p:cNvPr id="5" name="Footer Placeholder 4"/>
          <p:cNvSpPr>
            <a:spLocks noGrp="1"/>
          </p:cNvSpPr>
          <p:nvPr>
            <p:ph type="ftr" sz="quarter" idx="3"/>
          </p:nvPr>
        </p:nvSpPr>
        <p:spPr>
          <a:xfrm>
            <a:off x="372035" y="6356350"/>
            <a:ext cx="2895600" cy="365125"/>
          </a:xfrm>
          <a:prstGeom prst="rect">
            <a:avLst/>
          </a:prstGeom>
        </p:spPr>
        <p:txBody>
          <a:bodyPr vert="horz" lIns="91440" tIns="45720" rIns="91440" bIns="45720" rtlCol="0" anchor="ctr"/>
          <a:lstStyle>
            <a:lvl1pPr algn="l">
              <a:defRPr sz="1200" b="1">
                <a:solidFill>
                  <a:schemeClr val="tx2">
                    <a:lumMod val="40000"/>
                    <a:lumOff val="60000"/>
                  </a:schemeClr>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defTabSz="914400" rtl="0" eaLnBrk="1" latinLnBrk="0" hangingPunct="1">
        <a:lnSpc>
          <a:spcPts val="6000"/>
        </a:lnSpc>
        <a:spcBef>
          <a:spcPct val="0"/>
        </a:spcBef>
        <a:buNone/>
        <a:defRPr sz="5400" kern="1200">
          <a:solidFill>
            <a:schemeClr val="tx2"/>
          </a:solidFill>
          <a:latin typeface="+mn-lt"/>
          <a:ea typeface="+mj-ea"/>
          <a:cs typeface="+mj-cs"/>
        </a:defRPr>
      </a:lvl1pPr>
    </p:titleStyle>
    <p:bodyStyle>
      <a:lvl1pPr marL="342900" indent="-342900" algn="l" defTabSz="914400" rtl="0" eaLnBrk="1" latinLnBrk="0" hangingPunct="1">
        <a:spcBef>
          <a:spcPts val="2400"/>
        </a:spcBef>
        <a:buClr>
          <a:schemeClr val="accent1">
            <a:lumMod val="60000"/>
            <a:lumOff val="40000"/>
          </a:schemeClr>
        </a:buClr>
        <a:buFont typeface="Candara" pitchFamily="34" charset="0"/>
        <a:buChar char="•"/>
        <a:defRPr sz="2800" kern="1200">
          <a:solidFill>
            <a:schemeClr val="tx2"/>
          </a:solidFill>
          <a:latin typeface="+mn-lt"/>
          <a:ea typeface="+mn-ea"/>
          <a:cs typeface="+mn-cs"/>
        </a:defRPr>
      </a:lvl1pPr>
      <a:lvl2pPr marL="685800" indent="-336550" algn="l" defTabSz="914400" rtl="0" eaLnBrk="1" latinLnBrk="0" hangingPunct="1">
        <a:spcBef>
          <a:spcPts val="600"/>
        </a:spcBef>
        <a:buClr>
          <a:schemeClr val="tx2"/>
        </a:buClr>
        <a:buFont typeface="Candara" pitchFamily="34" charset="0"/>
        <a:buChar char="•"/>
        <a:defRPr sz="2600" kern="1200">
          <a:solidFill>
            <a:schemeClr val="tx2"/>
          </a:solidFill>
          <a:latin typeface="+mn-lt"/>
          <a:ea typeface="+mn-ea"/>
          <a:cs typeface="+mn-cs"/>
        </a:defRPr>
      </a:lvl2pPr>
      <a:lvl3pPr marL="1035050" indent="-349250" algn="l" defTabSz="914400" rtl="0" eaLnBrk="1" latinLnBrk="0" hangingPunct="1">
        <a:spcBef>
          <a:spcPts val="600"/>
        </a:spcBef>
        <a:buClr>
          <a:schemeClr val="accent1">
            <a:lumMod val="60000"/>
            <a:lumOff val="40000"/>
          </a:schemeClr>
        </a:buClr>
        <a:buFont typeface="Candara" pitchFamily="34" charset="0"/>
        <a:buChar char="•"/>
        <a:defRPr sz="2400" kern="1200">
          <a:solidFill>
            <a:schemeClr val="tx2"/>
          </a:solidFill>
          <a:latin typeface="+mn-lt"/>
          <a:ea typeface="+mn-ea"/>
          <a:cs typeface="+mn-cs"/>
        </a:defRPr>
      </a:lvl3pPr>
      <a:lvl4pPr marL="1371600" indent="-336550" algn="l" defTabSz="914400" rtl="0" eaLnBrk="1" latinLnBrk="0" hangingPunct="1">
        <a:spcBef>
          <a:spcPts val="600"/>
        </a:spcBef>
        <a:buClr>
          <a:schemeClr val="tx2"/>
        </a:buClr>
        <a:buFont typeface="Candara" pitchFamily="34" charset="0"/>
        <a:buChar char="•"/>
        <a:defRPr sz="2200" kern="1200">
          <a:solidFill>
            <a:schemeClr val="tx2"/>
          </a:solidFill>
          <a:latin typeface="+mn-lt"/>
          <a:ea typeface="+mn-ea"/>
          <a:cs typeface="+mn-cs"/>
        </a:defRPr>
      </a:lvl4pPr>
      <a:lvl5pPr marL="1720850" indent="-349250" algn="l" defTabSz="914400" rtl="0" eaLnBrk="1" latinLnBrk="0" hangingPunct="1">
        <a:spcBef>
          <a:spcPts val="600"/>
        </a:spcBef>
        <a:buClr>
          <a:schemeClr val="accent1">
            <a:lumMod val="60000"/>
            <a:lumOff val="40000"/>
          </a:schemeClr>
        </a:buClr>
        <a:buFont typeface="Candara" pitchFamily="34" charset="0"/>
        <a:buChar char="•"/>
        <a:defRPr sz="2000" kern="1200">
          <a:solidFill>
            <a:schemeClr val="tx2"/>
          </a:solidFill>
          <a:latin typeface="+mn-lt"/>
          <a:ea typeface="+mn-ea"/>
          <a:cs typeface="+mn-cs"/>
        </a:defRPr>
      </a:lvl5pPr>
      <a:lvl6pPr marL="2055813" indent="-344488" algn="l" defTabSz="914400" rtl="0" eaLnBrk="1" latinLnBrk="0" hangingPunct="1">
        <a:spcBef>
          <a:spcPct val="20000"/>
        </a:spcBef>
        <a:buFont typeface="Arial" pitchFamily="34" charset="0"/>
        <a:buChar char="•"/>
        <a:defRPr lang="en-US" sz="2000" kern="1200" dirty="0" smtClean="0">
          <a:solidFill>
            <a:schemeClr val="tx2"/>
          </a:solidFill>
          <a:latin typeface="+mn-lt"/>
          <a:ea typeface="+mn-ea"/>
          <a:cs typeface="+mn-cs"/>
        </a:defRPr>
      </a:lvl6pPr>
      <a:lvl7pPr marL="2398713" indent="-344488" algn="l" defTabSz="914400" rtl="0" eaLnBrk="1" latinLnBrk="0" hangingPunct="1">
        <a:spcBef>
          <a:spcPct val="20000"/>
        </a:spcBef>
        <a:buClr>
          <a:schemeClr val="accent1">
            <a:lumMod val="60000"/>
            <a:lumOff val="40000"/>
          </a:schemeClr>
        </a:buClr>
        <a:buFont typeface="Arial" pitchFamily="34" charset="0"/>
        <a:buChar char="•"/>
        <a:defRPr lang="en-US" sz="2000" kern="1200" dirty="0" smtClean="0">
          <a:solidFill>
            <a:schemeClr val="tx2"/>
          </a:solidFill>
          <a:latin typeface="+mn-lt"/>
          <a:ea typeface="+mn-ea"/>
          <a:cs typeface="+mn-cs"/>
        </a:defRPr>
      </a:lvl7pPr>
      <a:lvl8pPr marL="2743200" indent="-344488" algn="l" defTabSz="914400" rtl="0" eaLnBrk="1" latinLnBrk="0" hangingPunct="1">
        <a:spcBef>
          <a:spcPct val="20000"/>
        </a:spcBef>
        <a:buFont typeface="Arial" pitchFamily="34" charset="0"/>
        <a:buChar char="•"/>
        <a:defRPr lang="en-US" sz="2000" kern="1200" dirty="0" smtClean="0">
          <a:solidFill>
            <a:schemeClr val="tx2"/>
          </a:solidFill>
          <a:latin typeface="+mn-lt"/>
          <a:ea typeface="+mn-ea"/>
          <a:cs typeface="+mn-cs"/>
        </a:defRPr>
      </a:lvl8pPr>
      <a:lvl9pPr marL="3087688" indent="-344488" algn="l" defTabSz="914400" rtl="0" eaLnBrk="1" latinLnBrk="0" hangingPunct="1">
        <a:spcBef>
          <a:spcPct val="20000"/>
        </a:spcBef>
        <a:buClr>
          <a:schemeClr val="accent1">
            <a:lumMod val="60000"/>
            <a:lumOff val="40000"/>
          </a:schemeClr>
        </a:buClr>
        <a:buFont typeface="Arial" pitchFamily="34" charset="0"/>
        <a:buChar char="•"/>
        <a:defRPr lang="en-US" sz="2000" kern="1200" dirty="0" smtClean="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3.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hyperlink" Target="http://ai.stanford.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jpg"/><Relationship Id="rId3"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600" dirty="0" smtClean="0">
                <a:latin typeface="American Typewriter"/>
                <a:cs typeface="American Typewriter"/>
              </a:rPr>
              <a:t>Assistive Technology</a:t>
            </a:r>
            <a:endParaRPr lang="en-US" sz="6600" dirty="0">
              <a:latin typeface="American Typewriter"/>
              <a:cs typeface="American Typewriter"/>
            </a:endParaRPr>
          </a:p>
        </p:txBody>
      </p:sp>
      <p:sp>
        <p:nvSpPr>
          <p:cNvPr id="3" name="Subtitle 2"/>
          <p:cNvSpPr>
            <a:spLocks noGrp="1"/>
          </p:cNvSpPr>
          <p:nvPr>
            <p:ph type="subTitle" idx="1"/>
          </p:nvPr>
        </p:nvSpPr>
        <p:spPr/>
        <p:txBody>
          <a:bodyPr/>
          <a:lstStyle/>
          <a:p>
            <a:r>
              <a:rPr lang="en-US" dirty="0" smtClean="0"/>
              <a:t>Sara </a:t>
            </a:r>
            <a:r>
              <a:rPr lang="en-US" dirty="0" err="1" smtClean="0"/>
              <a:t>Muharemovic</a:t>
            </a:r>
            <a:endParaRPr lang="en-US" dirty="0"/>
          </a:p>
        </p:txBody>
      </p:sp>
    </p:spTree>
    <p:extLst>
      <p:ext uri="{BB962C8B-B14F-4D97-AF65-F5344CB8AC3E}">
        <p14:creationId xmlns:p14="http://schemas.microsoft.com/office/powerpoint/2010/main" val="23045579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Latest forms of technology</a:t>
            </a:r>
            <a:endParaRPr lang="en-US" dirty="0"/>
          </a:p>
        </p:txBody>
      </p:sp>
    </p:spTree>
    <p:extLst>
      <p:ext uri="{BB962C8B-B14F-4D97-AF65-F5344CB8AC3E}">
        <p14:creationId xmlns:p14="http://schemas.microsoft.com/office/powerpoint/2010/main" val="1968693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21059" y="1164155"/>
            <a:ext cx="3612776" cy="705886"/>
          </a:xfrm>
        </p:spPr>
        <p:txBody>
          <a:bodyPr/>
          <a:lstStyle/>
          <a:p>
            <a:r>
              <a:rPr lang="en-US" dirty="0"/>
              <a:t>The </a:t>
            </a:r>
            <a:r>
              <a:rPr lang="en-US" dirty="0" err="1"/>
              <a:t>iBot</a:t>
            </a:r>
            <a:r>
              <a:rPr lang="en-US" dirty="0"/>
              <a:t> Stair-Climbing Wheelchair</a:t>
            </a:r>
          </a:p>
        </p:txBody>
      </p:sp>
      <p:pic>
        <p:nvPicPr>
          <p:cNvPr id="7" name="Content Placeholder 6" descr="ibot-360.jpg"/>
          <p:cNvPicPr>
            <a:picLocks noGrp="1" noChangeAspect="1"/>
          </p:cNvPicPr>
          <p:nvPr>
            <p:ph idx="1"/>
          </p:nvPr>
        </p:nvPicPr>
        <p:blipFill>
          <a:blip r:embed="rId2">
            <a:extLst>
              <a:ext uri="{28A0092B-C50C-407E-A947-70E740481C1C}">
                <a14:useLocalDpi xmlns:a14="http://schemas.microsoft.com/office/drawing/2010/main" val="0"/>
              </a:ext>
            </a:extLst>
          </a:blip>
          <a:srcRect l="31190" r="31190"/>
          <a:stretch>
            <a:fillRect/>
          </a:stretch>
        </p:blipFill>
        <p:spPr>
          <a:xfrm>
            <a:off x="521059" y="1991752"/>
            <a:ext cx="3472717" cy="4586219"/>
          </a:xfrm>
        </p:spPr>
      </p:pic>
      <p:sp>
        <p:nvSpPr>
          <p:cNvPr id="8" name="TextBox 7"/>
          <p:cNvSpPr txBox="1"/>
          <p:nvPr/>
        </p:nvSpPr>
        <p:spPr>
          <a:xfrm>
            <a:off x="4481023" y="394037"/>
            <a:ext cx="4538108" cy="5847754"/>
          </a:xfrm>
          <a:prstGeom prst="rect">
            <a:avLst/>
          </a:prstGeom>
          <a:solidFill>
            <a:schemeClr val="accent2">
              <a:alpha val="0"/>
            </a:schemeClr>
          </a:solidFill>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sz="2200" dirty="0">
                <a:solidFill>
                  <a:schemeClr val="tx2">
                    <a:lumMod val="50000"/>
                  </a:schemeClr>
                </a:solidFill>
              </a:rPr>
              <a:t>F</a:t>
            </a:r>
            <a:r>
              <a:rPr lang="en-US" sz="2200" dirty="0" smtClean="0">
                <a:solidFill>
                  <a:schemeClr val="tx2">
                    <a:lumMod val="50000"/>
                  </a:schemeClr>
                </a:solidFill>
              </a:rPr>
              <a:t>rom </a:t>
            </a:r>
            <a:r>
              <a:rPr lang="en-US" sz="2200" dirty="0">
                <a:solidFill>
                  <a:schemeClr val="tx2">
                    <a:lumMod val="50000"/>
                  </a:schemeClr>
                </a:solidFill>
              </a:rPr>
              <a:t>the mind of Dean </a:t>
            </a:r>
            <a:r>
              <a:rPr lang="en-US" sz="2200" dirty="0" err="1">
                <a:solidFill>
                  <a:schemeClr val="tx2">
                    <a:lumMod val="50000"/>
                  </a:schemeClr>
                </a:solidFill>
              </a:rPr>
              <a:t>Kamen</a:t>
            </a:r>
            <a:r>
              <a:rPr lang="en-US" sz="2200" dirty="0">
                <a:solidFill>
                  <a:schemeClr val="tx2">
                    <a:lumMod val="50000"/>
                  </a:schemeClr>
                </a:solidFill>
              </a:rPr>
              <a:t>, the </a:t>
            </a:r>
            <a:r>
              <a:rPr lang="en-US" sz="2200" dirty="0" err="1">
                <a:solidFill>
                  <a:schemeClr val="tx2">
                    <a:lumMod val="50000"/>
                  </a:schemeClr>
                </a:solidFill>
              </a:rPr>
              <a:t>iBot</a:t>
            </a:r>
            <a:r>
              <a:rPr lang="en-US" sz="2200" dirty="0">
                <a:solidFill>
                  <a:schemeClr val="tx2">
                    <a:lumMod val="50000"/>
                  </a:schemeClr>
                </a:solidFill>
              </a:rPr>
              <a:t> is a self-balancing, stair-climbing wheelchair for the physically disabled. Stairs are nearly everywhere, and navigating them in a traditional wheelchair is impossible. Enlisting the services of others to drag or carry you and your chair up those stairs is dangerous, inconvenient and often embarrassing. Using self-balancing technology similar to that found in the Segway, the </a:t>
            </a:r>
            <a:r>
              <a:rPr lang="en-US" sz="2200" dirty="0" err="1">
                <a:solidFill>
                  <a:schemeClr val="tx2">
                    <a:lumMod val="50000"/>
                  </a:schemeClr>
                </a:solidFill>
              </a:rPr>
              <a:t>iBot</a:t>
            </a:r>
            <a:r>
              <a:rPr lang="en-US" sz="2200" dirty="0">
                <a:solidFill>
                  <a:schemeClr val="tx2">
                    <a:lumMod val="50000"/>
                  </a:schemeClr>
                </a:solidFill>
              </a:rPr>
              <a:t> aims to change this by giving wheelchair-bound individuals the freedom to navigate any terrain. In short, this is the ATV of wheelchairs.</a:t>
            </a:r>
          </a:p>
        </p:txBody>
      </p:sp>
    </p:spTree>
    <p:extLst>
      <p:ext uri="{BB962C8B-B14F-4D97-AF65-F5344CB8AC3E}">
        <p14:creationId xmlns:p14="http://schemas.microsoft.com/office/powerpoint/2010/main" val="3601954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DEKA Robotic Arm</a:t>
            </a:r>
            <a:endParaRPr lang="en-US" dirty="0"/>
          </a:p>
        </p:txBody>
      </p:sp>
      <p:sp>
        <p:nvSpPr>
          <p:cNvPr id="3" name="Content Placeholder 2"/>
          <p:cNvSpPr>
            <a:spLocks noGrp="1"/>
          </p:cNvSpPr>
          <p:nvPr>
            <p:ph idx="1"/>
          </p:nvPr>
        </p:nvSpPr>
        <p:spPr>
          <a:xfrm>
            <a:off x="4224150" y="114301"/>
            <a:ext cx="4809251" cy="6476999"/>
          </a:xfrm>
        </p:spPr>
        <p:txBody>
          <a:bodyPr>
            <a:noAutofit/>
          </a:bodyPr>
          <a:lstStyle/>
          <a:p>
            <a:r>
              <a:rPr lang="en-US" sz="1600" dirty="0">
                <a:solidFill>
                  <a:srgbClr val="031F43"/>
                </a:solidFill>
              </a:rPr>
              <a:t>Segway inventor Dean </a:t>
            </a:r>
            <a:r>
              <a:rPr lang="en-US" sz="1600" dirty="0" err="1">
                <a:solidFill>
                  <a:srgbClr val="031F43"/>
                </a:solidFill>
              </a:rPr>
              <a:t>Kamen</a:t>
            </a:r>
            <a:r>
              <a:rPr lang="en-US" sz="1600" dirty="0">
                <a:solidFill>
                  <a:srgbClr val="031F43"/>
                </a:solidFill>
              </a:rPr>
              <a:t> and his group of researchers didn't stop at their stair-climbing wheelchair. Funded on a grant from the Department of Defense's DARPA research agency, Kamen and his team were tasked with the job of creating a highly sophisticated, highly functional prosthetic arm for injured soldiers returning from the Middle East</a:t>
            </a:r>
            <a:r>
              <a:rPr lang="en-US" sz="1600" dirty="0" smtClean="0">
                <a:solidFill>
                  <a:srgbClr val="031F43"/>
                </a:solidFill>
              </a:rPr>
              <a:t>.</a:t>
            </a:r>
          </a:p>
          <a:p>
            <a:r>
              <a:rPr lang="en-US" sz="1600" dirty="0" smtClean="0">
                <a:solidFill>
                  <a:srgbClr val="031F43"/>
                </a:solidFill>
              </a:rPr>
              <a:t>The </a:t>
            </a:r>
            <a:r>
              <a:rPr lang="en-US" sz="1600" dirty="0">
                <a:solidFill>
                  <a:srgbClr val="031F43"/>
                </a:solidFill>
              </a:rPr>
              <a:t>results are amazing — a less-than-eight-pound prosthetic arm with such precision and control that it can peel a grape. The arm supports a number of customizable controls and modular components, making it easy to tailor to the wearer's individual needs, whether he requires only a hand or an entire arm and shoulder socket.</a:t>
            </a:r>
          </a:p>
          <a:p>
            <a:r>
              <a:rPr lang="en-US" sz="1600" dirty="0">
                <a:solidFill>
                  <a:srgbClr val="031F43"/>
                </a:solidFill>
              </a:rPr>
              <a:t>Another promising feature of the arm is its sensory feedback system. Hand sensors measure the strength of the hand grip, for instance, and provide feedback to the wearer in the form of vibrations that grow stronger as the strength of the grip increases. This enables the wearer to learn what level of grip strength is and isn't appropriate for specific tasks, and how much pressure is being applied.</a:t>
            </a:r>
          </a:p>
        </p:txBody>
      </p:sp>
      <p:sp>
        <p:nvSpPr>
          <p:cNvPr id="4" name="Text Placeholder 3"/>
          <p:cNvSpPr>
            <a:spLocks noGrp="1"/>
          </p:cNvSpPr>
          <p:nvPr>
            <p:ph type="body" sz="half" idx="2"/>
          </p:nvPr>
        </p:nvSpPr>
        <p:spPr/>
        <p:txBody>
          <a:bodyPr/>
          <a:lstStyle/>
          <a:p>
            <a:r>
              <a:rPr lang="en-US" dirty="0"/>
              <a:t>https://</a:t>
            </a:r>
            <a:r>
              <a:rPr lang="en-US" dirty="0" err="1"/>
              <a:t>www.youtube.com</a:t>
            </a:r>
            <a:r>
              <a:rPr lang="en-US" dirty="0"/>
              <a:t>/</a:t>
            </a:r>
            <a:r>
              <a:rPr lang="en-US" dirty="0" err="1"/>
              <a:t>watch?v</a:t>
            </a:r>
            <a:r>
              <a:rPr lang="en-US" dirty="0"/>
              <a:t>=R0_mLumx-6Y</a:t>
            </a:r>
          </a:p>
        </p:txBody>
      </p:sp>
    </p:spTree>
    <p:extLst>
      <p:ext uri="{BB962C8B-B14F-4D97-AF65-F5344CB8AC3E}">
        <p14:creationId xmlns:p14="http://schemas.microsoft.com/office/powerpoint/2010/main" val="1358144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err="1"/>
              <a:t>DynaVox</a:t>
            </a:r>
            <a:r>
              <a:rPr lang="en-US" dirty="0"/>
              <a:t> </a:t>
            </a:r>
            <a:r>
              <a:rPr lang="en-US" dirty="0" err="1"/>
              <a:t>EyeMax</a:t>
            </a:r>
            <a:r>
              <a:rPr lang="en-US" dirty="0"/>
              <a:t> System</a:t>
            </a:r>
          </a:p>
        </p:txBody>
      </p:sp>
      <p:pic>
        <p:nvPicPr>
          <p:cNvPr id="7" name="Content Placeholder 6" descr="eyemax.png"/>
          <p:cNvPicPr>
            <a:picLocks noGrp="1" noChangeAspect="1"/>
          </p:cNvPicPr>
          <p:nvPr>
            <p:ph idx="4294967295"/>
          </p:nvPr>
        </p:nvPicPr>
        <p:blipFill rotWithShape="1">
          <a:blip r:embed="rId2">
            <a:extLst>
              <a:ext uri="{28A0092B-C50C-407E-A947-70E740481C1C}">
                <a14:useLocalDpi xmlns:a14="http://schemas.microsoft.com/office/drawing/2010/main" val="0"/>
              </a:ext>
            </a:extLst>
          </a:blip>
          <a:srcRect l="9668" t="-118477" r="3866" b="-50471"/>
          <a:stretch/>
        </p:blipFill>
        <p:spPr>
          <a:xfrm>
            <a:off x="222585" y="-803920"/>
            <a:ext cx="4098188" cy="7561263"/>
          </a:xfrm>
        </p:spPr>
      </p:pic>
      <p:sp>
        <p:nvSpPr>
          <p:cNvPr id="10" name="TextBox 9"/>
          <p:cNvSpPr txBox="1"/>
          <p:nvPr/>
        </p:nvSpPr>
        <p:spPr>
          <a:xfrm>
            <a:off x="4517172" y="1498751"/>
            <a:ext cx="4626827" cy="5078314"/>
          </a:xfrm>
          <a:prstGeom prst="rect">
            <a:avLst/>
          </a:prstGeom>
          <a:noFill/>
        </p:spPr>
        <p:txBody>
          <a:bodyPr wrap="square" rtlCol="0">
            <a:spAutoFit/>
          </a:bodyPr>
          <a:lstStyle/>
          <a:p>
            <a:r>
              <a:rPr lang="en-US" dirty="0">
                <a:solidFill>
                  <a:srgbClr val="031F43"/>
                </a:solidFill>
              </a:rPr>
              <a:t>In combination with the </a:t>
            </a:r>
            <a:r>
              <a:rPr lang="en-US" dirty="0" err="1">
                <a:solidFill>
                  <a:srgbClr val="031F43"/>
                </a:solidFill>
              </a:rPr>
              <a:t>Vmax</a:t>
            </a:r>
            <a:r>
              <a:rPr lang="en-US" dirty="0">
                <a:solidFill>
                  <a:srgbClr val="031F43"/>
                </a:solidFill>
              </a:rPr>
              <a:t>+, the </a:t>
            </a:r>
            <a:r>
              <a:rPr lang="en-US" dirty="0" err="1">
                <a:solidFill>
                  <a:srgbClr val="031F43"/>
                </a:solidFill>
              </a:rPr>
              <a:t>DynaVox</a:t>
            </a:r>
            <a:r>
              <a:rPr lang="en-US" dirty="0">
                <a:solidFill>
                  <a:srgbClr val="031F43"/>
                </a:solidFill>
              </a:rPr>
              <a:t> </a:t>
            </a:r>
            <a:r>
              <a:rPr lang="en-US" dirty="0" err="1">
                <a:solidFill>
                  <a:srgbClr val="031F43"/>
                </a:solidFill>
              </a:rPr>
              <a:t>EyeMax</a:t>
            </a:r>
            <a:r>
              <a:rPr lang="en-US" dirty="0">
                <a:solidFill>
                  <a:srgbClr val="031F43"/>
                </a:solidFill>
              </a:rPr>
              <a:t> system gives individuals with paralysis, cerebral palsy and stroke victims the ability to participate in spoken communication using only their eyes. Using a sophisticated eye tracking system, users can interact with an on-screen keyboard, allowing them to enter words and phrases, which are then translated into spoken text via the device's text-to-speech mechanism.</a:t>
            </a:r>
          </a:p>
          <a:p>
            <a:r>
              <a:rPr lang="en-US" dirty="0">
                <a:solidFill>
                  <a:srgbClr val="031F43"/>
                </a:solidFill>
              </a:rPr>
              <a:t>In addition to the on-screen keyboard, the </a:t>
            </a:r>
            <a:r>
              <a:rPr lang="en-US" dirty="0" err="1">
                <a:solidFill>
                  <a:srgbClr val="031F43"/>
                </a:solidFill>
              </a:rPr>
              <a:t>InterACCt</a:t>
            </a:r>
            <a:r>
              <a:rPr lang="en-US" dirty="0">
                <a:solidFill>
                  <a:srgbClr val="031F43"/>
                </a:solidFill>
              </a:rPr>
              <a:t> language software on the device offers hundreds of pre-defined phrases and words, which can be selected from lists or chosen via pictures and scenes, making the device instantly accessible to young children and the mentally disabled who may be unable to grasp written language.</a:t>
            </a:r>
          </a:p>
        </p:txBody>
      </p:sp>
    </p:spTree>
    <p:extLst>
      <p:ext uri="{BB962C8B-B14F-4D97-AF65-F5344CB8AC3E}">
        <p14:creationId xmlns:p14="http://schemas.microsoft.com/office/powerpoint/2010/main" val="3342367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Cochlear Implant</a:t>
            </a:r>
            <a:endParaRPr lang="en-US" dirty="0"/>
          </a:p>
        </p:txBody>
      </p:sp>
      <p:sp>
        <p:nvSpPr>
          <p:cNvPr id="3" name="Content Placeholder 2"/>
          <p:cNvSpPr>
            <a:spLocks noGrp="1"/>
          </p:cNvSpPr>
          <p:nvPr>
            <p:ph idx="1"/>
          </p:nvPr>
        </p:nvSpPr>
        <p:spPr>
          <a:xfrm>
            <a:off x="4438211" y="1"/>
            <a:ext cx="4580920" cy="6858000"/>
          </a:xfrm>
        </p:spPr>
        <p:txBody>
          <a:bodyPr>
            <a:normAutofit fontScale="70000" lnSpcReduction="20000"/>
          </a:bodyPr>
          <a:lstStyle/>
          <a:p>
            <a:r>
              <a:rPr lang="en-US" dirty="0">
                <a:solidFill>
                  <a:srgbClr val="031F43"/>
                </a:solidFill>
              </a:rPr>
              <a:t>More than just a hearing aid, the cochlear implant first picks up sound via a microphone, which then carries the signal to a small computer worn behind the ear, where it is transferred to a digital signal and transmitted to the implant, itself. Once received by the implant, the device then directly stimulates the auditory nerve, providing an entirely new means of auditory sensory input.</a:t>
            </a:r>
          </a:p>
          <a:p>
            <a:r>
              <a:rPr lang="en-US" dirty="0">
                <a:solidFill>
                  <a:srgbClr val="031F43"/>
                </a:solidFill>
              </a:rPr>
              <a:t>Development on the cochlear implant first began in the late 1950s, and the first commercial implant device received FDA approval in 1984. However, cochlear implants have come a long way since those early days. Initially, the single-channel implant provided mostly static, while early commercial implants with five channels allowed for some indication of cadence and rhythm. Today's cochlear implants, however, have more than twenty sound channels, allowing wearers to hear with much better quality. The implant is still far from perfect, with background noise continually being a problem, but the technology has advanced to such a point now that voices can be heard with enough clarity to be readily understood and identified, making verbal communication possible and productive.</a:t>
            </a:r>
          </a:p>
        </p:txBody>
      </p:sp>
      <p:sp>
        <p:nvSpPr>
          <p:cNvPr id="4" name="Text Placeholder 3"/>
          <p:cNvSpPr>
            <a:spLocks noGrp="1"/>
          </p:cNvSpPr>
          <p:nvPr>
            <p:ph type="body" sz="half" idx="2"/>
          </p:nvPr>
        </p:nvSpPr>
        <p:spPr/>
        <p:txBody>
          <a:bodyPr/>
          <a:lstStyle/>
          <a:p>
            <a:r>
              <a:rPr lang="en-US" dirty="0"/>
              <a:t>https://</a:t>
            </a:r>
            <a:r>
              <a:rPr lang="en-US" dirty="0" err="1"/>
              <a:t>www.youtube.com</a:t>
            </a:r>
            <a:r>
              <a:rPr lang="en-US" dirty="0"/>
              <a:t>/</a:t>
            </a:r>
            <a:r>
              <a:rPr lang="en-US" dirty="0" err="1"/>
              <a:t>watch?v</a:t>
            </a:r>
            <a:r>
              <a:rPr lang="en-US" dirty="0"/>
              <a:t>=SmNpP2fr57A</a:t>
            </a:r>
          </a:p>
        </p:txBody>
      </p:sp>
    </p:spTree>
    <p:extLst>
      <p:ext uri="{BB962C8B-B14F-4D97-AF65-F5344CB8AC3E}">
        <p14:creationId xmlns:p14="http://schemas.microsoft.com/office/powerpoint/2010/main" val="232241062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Driverless car</a:t>
            </a:r>
            <a:endParaRPr lang="en-US" dirty="0"/>
          </a:p>
        </p:txBody>
      </p:sp>
      <p:sp>
        <p:nvSpPr>
          <p:cNvPr id="5" name="Content Placeholder 4"/>
          <p:cNvSpPr>
            <a:spLocks noGrp="1"/>
          </p:cNvSpPr>
          <p:nvPr>
            <p:ph idx="1"/>
          </p:nvPr>
        </p:nvSpPr>
        <p:spPr>
          <a:noFill/>
          <a:ln>
            <a:noFill/>
          </a:ln>
        </p:spPr>
        <p:txBody>
          <a:bodyPr>
            <a:normAutofit fontScale="77500" lnSpcReduction="20000"/>
          </a:bodyPr>
          <a:lstStyle/>
          <a:p>
            <a:r>
              <a:rPr lang="en-US" dirty="0">
                <a:solidFill>
                  <a:srgbClr val="031F43"/>
                </a:solidFill>
              </a:rPr>
              <a:t>Not only could this car serve as a means of independent, safe transportation for the visually impaired, but also for any number of individuals with physical and mental </a:t>
            </a:r>
            <a:r>
              <a:rPr lang="en-US" dirty="0" smtClean="0">
                <a:solidFill>
                  <a:srgbClr val="031F43"/>
                </a:solidFill>
              </a:rPr>
              <a:t>handicaps that prevent them from operating a motor vehicle.</a:t>
            </a:r>
          </a:p>
          <a:p>
            <a:r>
              <a:rPr lang="en-US" dirty="0" smtClean="0">
                <a:solidFill>
                  <a:srgbClr val="031F43"/>
                </a:solidFill>
              </a:rPr>
              <a:t>Led by Sebastian </a:t>
            </a:r>
            <a:r>
              <a:rPr lang="en-US" dirty="0" err="1" smtClean="0">
                <a:solidFill>
                  <a:srgbClr val="031F43"/>
                </a:solidFill>
              </a:rPr>
              <a:t>Thrun</a:t>
            </a:r>
            <a:r>
              <a:rPr lang="en-US" dirty="0" smtClean="0">
                <a:solidFill>
                  <a:srgbClr val="031F43"/>
                </a:solidFill>
              </a:rPr>
              <a:t>, director of the Stanford Artificial </a:t>
            </a:r>
            <a:r>
              <a:rPr lang="en-US" dirty="0">
                <a:solidFill>
                  <a:srgbClr val="031F43"/>
                </a:solidFill>
              </a:rPr>
              <a:t>Intelligence </a:t>
            </a:r>
            <a:r>
              <a:rPr lang="en-US" dirty="0" smtClean="0">
                <a:solidFill>
                  <a:srgbClr val="031F43"/>
                </a:solidFill>
              </a:rPr>
              <a:t>Laboratory </a:t>
            </a:r>
            <a:r>
              <a:rPr lang="en-US" dirty="0">
                <a:solidFill>
                  <a:srgbClr val="031F43"/>
                </a:solidFill>
              </a:rPr>
              <a:t>and co-inventor of Google Street View, the team of engineers at Google has created a vehicle which operates on a combination of information from Google Street View, artificial intelligence surrounding information gathered by numerous sensors and cameras mounted on the vehicle to drive itself.</a:t>
            </a:r>
          </a:p>
          <a:p>
            <a:endParaRPr lang="en-US" dirty="0" smtClean="0">
              <a:solidFill>
                <a:srgbClr val="031F43"/>
              </a:solidFill>
            </a:endParaRPr>
          </a:p>
          <a:p>
            <a:endParaRPr lang="en-US" dirty="0" smtClean="0">
              <a:solidFill>
                <a:srgbClr val="031F43"/>
              </a:solidFill>
              <a:hlinkClick r:id="rId2"/>
            </a:endParaRPr>
          </a:p>
          <a:p>
            <a:endParaRPr lang="en-US" dirty="0"/>
          </a:p>
        </p:txBody>
      </p:sp>
      <p:sp>
        <p:nvSpPr>
          <p:cNvPr id="6" name="Text Placeholder 5"/>
          <p:cNvSpPr>
            <a:spLocks noGrp="1"/>
          </p:cNvSpPr>
          <p:nvPr>
            <p:ph type="body" sz="half" idx="2"/>
          </p:nvPr>
        </p:nvSpPr>
        <p:spPr/>
        <p:txBody>
          <a:bodyPr/>
          <a:lstStyle/>
          <a:p>
            <a:r>
              <a:rPr lang="en-US" dirty="0"/>
              <a:t>https://</a:t>
            </a:r>
            <a:r>
              <a:rPr lang="en-US" dirty="0" err="1"/>
              <a:t>www.youtube.com</a:t>
            </a:r>
            <a:r>
              <a:rPr lang="en-US" dirty="0"/>
              <a:t>/</a:t>
            </a:r>
            <a:r>
              <a:rPr lang="en-US" dirty="0" err="1"/>
              <a:t>watch?v</a:t>
            </a:r>
            <a:r>
              <a:rPr lang="en-US" dirty="0"/>
              <a:t>=bp9KBrH8H04</a:t>
            </a:r>
          </a:p>
        </p:txBody>
      </p:sp>
    </p:spTree>
    <p:extLst>
      <p:ext uri="{BB962C8B-B14F-4D97-AF65-F5344CB8AC3E}">
        <p14:creationId xmlns:p14="http://schemas.microsoft.com/office/powerpoint/2010/main" val="161324902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31F43"/>
                </a:solidFill>
              </a:rPr>
              <a:t>If your face is like this, FEAR NOT!</a:t>
            </a:r>
            <a:endParaRPr lang="en-US" dirty="0">
              <a:solidFill>
                <a:srgbClr val="031F43"/>
              </a:solidFill>
            </a:endParaRPr>
          </a:p>
        </p:txBody>
      </p:sp>
      <p:pic>
        <p:nvPicPr>
          <p:cNvPr id="4" name="Content Placeholder 3" descr="Wat8.jpg"/>
          <p:cNvPicPr>
            <a:picLocks noGrp="1" noChangeAspect="1"/>
          </p:cNvPicPr>
          <p:nvPr>
            <p:ph idx="1"/>
          </p:nvPr>
        </p:nvPicPr>
        <p:blipFill>
          <a:blip r:embed="rId2">
            <a:extLst>
              <a:ext uri="{28A0092B-C50C-407E-A947-70E740481C1C}">
                <a14:useLocalDpi xmlns:a14="http://schemas.microsoft.com/office/drawing/2010/main" val="0"/>
              </a:ext>
            </a:extLst>
          </a:blip>
          <a:srcRect t="7647" b="7647"/>
          <a:stretch>
            <a:fillRect/>
          </a:stretch>
        </p:blipFill>
        <p:spPr/>
      </p:pic>
    </p:spTree>
    <p:extLst>
      <p:ext uri="{BB962C8B-B14F-4D97-AF65-F5344CB8AC3E}">
        <p14:creationId xmlns:p14="http://schemas.microsoft.com/office/powerpoint/2010/main" val="54459937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31F43"/>
                </a:solidFill>
              </a:rPr>
              <a:t>Well what is it?</a:t>
            </a:r>
            <a:endParaRPr lang="en-US" dirty="0">
              <a:solidFill>
                <a:srgbClr val="031F43"/>
              </a:solidFill>
            </a:endParaRPr>
          </a:p>
        </p:txBody>
      </p:sp>
      <p:sp>
        <p:nvSpPr>
          <p:cNvPr id="4" name="TextBox 3"/>
          <p:cNvSpPr txBox="1"/>
          <p:nvPr/>
        </p:nvSpPr>
        <p:spPr>
          <a:xfrm>
            <a:off x="792162" y="1653327"/>
            <a:ext cx="7570787" cy="4832093"/>
          </a:xfrm>
          <a:prstGeom prst="rect">
            <a:avLst/>
          </a:prstGeom>
          <a:noFill/>
        </p:spPr>
        <p:txBody>
          <a:bodyPr wrap="square" rtlCol="0">
            <a:spAutoFit/>
          </a:bodyPr>
          <a:lstStyle/>
          <a:p>
            <a:r>
              <a:rPr lang="en-US" sz="2800" dirty="0"/>
              <a:t>Assistive Technology is an umbrella term that includes assistive, adaptive, and rehabilitative devices for people with disabilities and also includes the process used in selecting, locating, and using them. AT promotes greater independence by enabling people to perform tasks that they were formerly unable to accomplish, or had great difficulty accomplishing, by providing enhancements to, or changing methods of interacting with, the technology needed to accomplish such tasks.</a:t>
            </a:r>
          </a:p>
        </p:txBody>
      </p:sp>
    </p:spTree>
    <p:extLst>
      <p:ext uri="{BB962C8B-B14F-4D97-AF65-F5344CB8AC3E}">
        <p14:creationId xmlns:p14="http://schemas.microsoft.com/office/powerpoint/2010/main" val="27342759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GUESSING GAME</a:t>
            </a:r>
            <a:endParaRPr lang="en-US" dirty="0"/>
          </a:p>
        </p:txBody>
      </p:sp>
      <p:pic>
        <p:nvPicPr>
          <p:cNvPr id="3" name="Picture 2" descr="corgi-puppy-on-a-couch.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0" y="1604818"/>
            <a:ext cx="4622800" cy="5253182"/>
          </a:xfrm>
          <a:prstGeom prst="rect">
            <a:avLst/>
          </a:prstGeom>
        </p:spPr>
      </p:pic>
    </p:spTree>
    <p:extLst>
      <p:ext uri="{BB962C8B-B14F-4D97-AF65-F5344CB8AC3E}">
        <p14:creationId xmlns:p14="http://schemas.microsoft.com/office/powerpoint/2010/main" val="91989803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9736" y="2391519"/>
            <a:ext cx="8524539"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lIns="91440" tIns="45720" rIns="91440" bIns="45720">
            <a:spAutoFit/>
          </a:bodyPr>
          <a:lstStyle/>
          <a:p>
            <a:pPr algn="ctr"/>
            <a:r>
              <a:rPr lang="en-US" sz="6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Let’s take another look</a:t>
            </a:r>
            <a:endParaRPr lang="en-US" sz="6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193925119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Was your guess correct?</a:t>
            </a:r>
            <a:endParaRPr lang="en-US" dirty="0"/>
          </a:p>
        </p:txBody>
      </p:sp>
      <p:pic>
        <p:nvPicPr>
          <p:cNvPr id="3" name="Picture 2" descr="corgi-puppy-on-a-couch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0900" y="1452282"/>
            <a:ext cx="5435600" cy="5405718"/>
          </a:xfrm>
          <a:prstGeom prst="rect">
            <a:avLst/>
          </a:prstGeom>
        </p:spPr>
      </p:pic>
      <p:sp>
        <p:nvSpPr>
          <p:cNvPr id="6" name="Oval 5"/>
          <p:cNvSpPr/>
          <p:nvPr/>
        </p:nvSpPr>
        <p:spPr>
          <a:xfrm>
            <a:off x="2971800" y="2654300"/>
            <a:ext cx="1981200" cy="1943100"/>
          </a:xfrm>
          <a:prstGeom prst="ellipse">
            <a:avLst/>
          </a:prstGeom>
          <a:blipFill dpi="0" rotWithShape="1">
            <a:blip r:embed="rId3">
              <a:alphaModFix amt="0"/>
              <a:duotone>
                <a:schemeClr val="accent1">
                  <a:shade val="70000"/>
                  <a:satMod val="120000"/>
                </a:schemeClr>
                <a:schemeClr val="accent1">
                  <a:tint val="70000"/>
                  <a:satMod val="135000"/>
                </a:schemeClr>
              </a:duotone>
            </a:blip>
            <a:srcRect/>
            <a:tile tx="0" ty="0" sx="40000" sy="40000" flip="none" algn="tl"/>
          </a:bli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Oval 6"/>
          <p:cNvSpPr/>
          <p:nvPr/>
        </p:nvSpPr>
        <p:spPr>
          <a:xfrm>
            <a:off x="5168900" y="2654300"/>
            <a:ext cx="1981200" cy="1943100"/>
          </a:xfrm>
          <a:prstGeom prst="ellipse">
            <a:avLst/>
          </a:prstGeom>
          <a:blipFill dpi="0" rotWithShape="1">
            <a:blip r:embed="rId3">
              <a:alphaModFix amt="0"/>
              <a:duotone>
                <a:schemeClr val="accent1">
                  <a:shade val="70000"/>
                  <a:satMod val="120000"/>
                </a:schemeClr>
                <a:schemeClr val="accent1">
                  <a:tint val="70000"/>
                  <a:satMod val="135000"/>
                </a:schemeClr>
              </a:duotone>
            </a:blip>
            <a:srcRect/>
            <a:tile tx="0" ty="0" sx="40000" sy="40000" flip="none" algn="tl"/>
          </a:bli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Connector 8"/>
          <p:cNvCxnSpPr>
            <a:stCxn id="6" idx="6"/>
            <a:endCxn id="7" idx="2"/>
          </p:cNvCxnSpPr>
          <p:nvPr/>
        </p:nvCxnSpPr>
        <p:spPr>
          <a:xfrm>
            <a:off x="4953000" y="3625850"/>
            <a:ext cx="215900"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1" name="Straight Connector 10"/>
          <p:cNvCxnSpPr/>
          <p:nvPr/>
        </p:nvCxnSpPr>
        <p:spPr>
          <a:xfrm flipV="1">
            <a:off x="7150100" y="3035300"/>
            <a:ext cx="406400" cy="59055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2247900" y="2854325"/>
            <a:ext cx="723900" cy="771525"/>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75264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a:solidFill>
                  <a:srgbClr val="031F43"/>
                </a:solidFill>
              </a:rPr>
              <a:t>Assistive technology includes many specialized devices as well, like typing telephones for people who are deaf and motorized wheelchairs for people who cannot walk. Assistive technology can be "low-tech" (something very simple and low-cost, like a pencil grip), or "high-tech" (something sophisticated, like a computer). Assistive technology can be critical for the person using it - if you wear glasses, think how hard it would be to get through the day without </a:t>
            </a:r>
            <a:r>
              <a:rPr lang="en-US" dirty="0" smtClean="0">
                <a:solidFill>
                  <a:srgbClr val="031F43"/>
                </a:solidFill>
              </a:rPr>
              <a:t>them.</a:t>
            </a:r>
            <a:endParaRPr lang="en-US" dirty="0">
              <a:solidFill>
                <a:srgbClr val="031F43"/>
              </a:solidFill>
            </a:endParaRPr>
          </a:p>
        </p:txBody>
      </p:sp>
    </p:spTree>
    <p:extLst>
      <p:ext uri="{BB962C8B-B14F-4D97-AF65-F5344CB8AC3E}">
        <p14:creationId xmlns:p14="http://schemas.microsoft.com/office/powerpoint/2010/main" val="338730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Glasses!</a:t>
            </a:r>
            <a:endParaRPr lang="en-US" dirty="0"/>
          </a:p>
        </p:txBody>
      </p:sp>
      <p:sp>
        <p:nvSpPr>
          <p:cNvPr id="3" name="Content Placeholder 2"/>
          <p:cNvSpPr>
            <a:spLocks noGrp="1"/>
          </p:cNvSpPr>
          <p:nvPr>
            <p:ph idx="1"/>
          </p:nvPr>
        </p:nvSpPr>
        <p:spPr/>
        <p:txBody>
          <a:bodyPr>
            <a:normAutofit/>
          </a:bodyPr>
          <a:lstStyle/>
          <a:p>
            <a:r>
              <a:rPr lang="en-US" dirty="0">
                <a:solidFill>
                  <a:srgbClr val="031F43"/>
                </a:solidFill>
              </a:rPr>
              <a:t>Around 1000AD, the first vision aid was invented (inventor unknown) called a reading stone, which was a glass sphere that was laid on top of the material to be read that to magnified the letters.</a:t>
            </a:r>
          </a:p>
          <a:p>
            <a:r>
              <a:rPr lang="en-US" dirty="0">
                <a:solidFill>
                  <a:srgbClr val="031F43"/>
                </a:solidFill>
              </a:rPr>
              <a:t>Around 1284 in Italy, </a:t>
            </a:r>
            <a:r>
              <a:rPr lang="en-US" dirty="0" err="1">
                <a:solidFill>
                  <a:srgbClr val="031F43"/>
                </a:solidFill>
              </a:rPr>
              <a:t>Salvino</a:t>
            </a:r>
            <a:r>
              <a:rPr lang="en-US" dirty="0">
                <a:solidFill>
                  <a:srgbClr val="031F43"/>
                </a:solidFill>
              </a:rPr>
              <a:t> </a:t>
            </a:r>
            <a:r>
              <a:rPr lang="en-US" dirty="0" err="1">
                <a:solidFill>
                  <a:srgbClr val="031F43"/>
                </a:solidFill>
              </a:rPr>
              <a:t>D'Armate</a:t>
            </a:r>
            <a:r>
              <a:rPr lang="en-US" dirty="0">
                <a:solidFill>
                  <a:srgbClr val="031F43"/>
                </a:solidFill>
              </a:rPr>
              <a:t> is credited with inventing the first wearable eye glasses. </a:t>
            </a:r>
          </a:p>
        </p:txBody>
      </p:sp>
    </p:spTree>
    <p:extLst>
      <p:ext uri="{BB962C8B-B14F-4D97-AF65-F5344CB8AC3E}">
        <p14:creationId xmlns:p14="http://schemas.microsoft.com/office/powerpoint/2010/main" val="959243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341"/>
            <a:ext cx="9144000" cy="1411941"/>
          </a:xfrm>
        </p:spPr>
        <p:txBody>
          <a:bodyPr/>
          <a:lstStyle/>
          <a:p>
            <a:r>
              <a:rPr lang="en-US" dirty="0" smtClean="0"/>
              <a:t>Assistive Technologies</a:t>
            </a:r>
            <a:endParaRPr lang="en-US" dirty="0"/>
          </a:p>
        </p:txBody>
      </p:sp>
      <p:sp>
        <p:nvSpPr>
          <p:cNvPr id="3" name="Content Placeholder 2"/>
          <p:cNvSpPr>
            <a:spLocks noGrp="1"/>
          </p:cNvSpPr>
          <p:nvPr>
            <p:ph idx="1"/>
          </p:nvPr>
        </p:nvSpPr>
        <p:spPr/>
        <p:txBody>
          <a:bodyPr>
            <a:normAutofit lnSpcReduction="10000"/>
          </a:bodyPr>
          <a:lstStyle/>
          <a:p>
            <a:r>
              <a:rPr lang="en-US" dirty="0">
                <a:solidFill>
                  <a:srgbClr val="031F43"/>
                </a:solidFill>
              </a:rPr>
              <a:t>People with disabilities meet barriers of all types. However, technology is helping to lower many of these barriers. By using computing technology for tasks such as reading and writing documents, communicating with others, and searching for information on the Internet, students and employees with disabilities are capable of handling a wider range of activities independently. Still, people with disabilities face a variety of </a:t>
            </a:r>
            <a:r>
              <a:rPr lang="en-US" dirty="0" smtClean="0">
                <a:solidFill>
                  <a:srgbClr val="031F43"/>
                </a:solidFill>
              </a:rPr>
              <a:t>barriers. </a:t>
            </a:r>
            <a:endParaRPr lang="en-US" dirty="0">
              <a:solidFill>
                <a:srgbClr val="031F43"/>
              </a:solidFill>
            </a:endParaRPr>
          </a:p>
        </p:txBody>
      </p:sp>
    </p:spTree>
    <p:extLst>
      <p:ext uri="{BB962C8B-B14F-4D97-AF65-F5344CB8AC3E}">
        <p14:creationId xmlns:p14="http://schemas.microsoft.com/office/powerpoint/2010/main" val="1559938235"/>
      </p:ext>
    </p:extLst>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Infusion">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Infusion">
      <a:majorFont>
        <a:latin typeface="Mistral"/>
        <a:ea typeface=""/>
        <a:cs typeface=""/>
        <a:font script="Jpan" typeface="ＤＦＰ行書体"/>
        <a:font script="Hans" typeface="宋体"/>
        <a:font script="Hant" typeface="新細明體"/>
      </a:majorFont>
      <a:minorFont>
        <a:latin typeface="Candara"/>
        <a:ea typeface=""/>
        <a:cs typeface=""/>
        <a:font script="Jpan" typeface="メイリオ"/>
        <a:font script="Hans" typeface="宋体"/>
        <a:font script="Hant" typeface="新細明體"/>
      </a:minorFont>
    </a:fontScheme>
    <a:fmtScheme name="Infusion">
      <a:fillStyleLst>
        <a:solidFill>
          <a:schemeClr val="phClr"/>
        </a:solidFill>
        <a:blipFill rotWithShape="1">
          <a:blip xmlns:r="http://schemas.openxmlformats.org/officeDocument/2006/relationships" r:embed="rId1">
            <a:duotone>
              <a:schemeClr val="phClr">
                <a:shade val="70000"/>
                <a:satMod val="120000"/>
              </a:schemeClr>
              <a:schemeClr val="phClr">
                <a:tint val="70000"/>
                <a:satMod val="300000"/>
                <a:lumMod val="125000"/>
              </a:schemeClr>
            </a:duotone>
          </a:blip>
          <a:tile tx="0" ty="0" sx="50000" sy="50000" flip="none" algn="tl"/>
        </a:blipFill>
        <a:blipFill rotWithShape="1">
          <a:blip xmlns:r="http://schemas.openxmlformats.org/officeDocument/2006/relationships" r:embed="rId2">
            <a:duotone>
              <a:schemeClr val="phClr">
                <a:shade val="70000"/>
                <a:satMod val="120000"/>
              </a:schemeClr>
              <a:schemeClr val="phClr">
                <a:tint val="70000"/>
                <a:satMod val="135000"/>
              </a:schemeClr>
            </a:duotone>
          </a:blip>
          <a:tile tx="0" ty="0" sx="40000" sy="40000" flip="none" algn="tl"/>
        </a:blipFill>
      </a:fillStyleLst>
      <a:lnStyleLst>
        <a:ln w="38100" cap="flat" cmpd="sng" algn="ctr">
          <a:solidFill>
            <a:schemeClr val="phClr">
              <a:alpha val="70000"/>
              <a:satMod val="105000"/>
            </a:schemeClr>
          </a:solidFill>
          <a:prstDash val="solid"/>
          <a:miter/>
        </a:ln>
        <a:ln w="50800" cap="flat" cmpd="sng" algn="ctr">
          <a:solidFill>
            <a:schemeClr val="phClr">
              <a:alpha val="50000"/>
            </a:schemeClr>
          </a:solidFill>
          <a:prstDash val="solid"/>
          <a:miter/>
        </a:ln>
        <a:ln w="88900" cap="flat" cmpd="sng" algn="ctr">
          <a:solidFill>
            <a:schemeClr val="phClr">
              <a:alpha val="40000"/>
            </a:schemeClr>
          </a:solidFill>
          <a:prstDash val="solid"/>
          <a:miter/>
        </a:ln>
      </a:lnStyleLst>
      <a:effectStyleLst>
        <a:effectStyle>
          <a:effectLst/>
        </a:effectStyle>
        <a:effectStyle>
          <a:effectLst>
            <a:outerShdw blurRad="38100" dist="25400" dir="5400000" rotWithShape="0">
              <a:srgbClr val="000000">
                <a:alpha val="50000"/>
              </a:srgbClr>
            </a:outerShdw>
          </a:effectLst>
        </a:effectStyle>
        <a:effectStyle>
          <a:effectLst>
            <a:innerShdw blurRad="190500" dir="13500000">
              <a:srgbClr val="000000">
                <a:alpha val="50000"/>
              </a:srgbClr>
            </a:innerShdw>
            <a:outerShdw blurRad="38100" dist="25400" dir="5400000" rotWithShape="0">
              <a:srgbClr val="000000">
                <a:alpha val="50000"/>
              </a:srgbClr>
            </a:outerShdw>
          </a:effectLst>
        </a:effectStyle>
      </a:effectStyleLst>
      <a:bgFillStyleLst>
        <a:blipFill rotWithShape="1">
          <a:blip xmlns:r="http://schemas.openxmlformats.org/officeDocument/2006/relationships" r:embed="rId3">
            <a:duotone>
              <a:schemeClr val="phClr">
                <a:shade val="70000"/>
                <a:satMod val="500000"/>
                <a:lumMod val="50000"/>
              </a:schemeClr>
              <a:schemeClr val="phClr">
                <a:satMod val="800000"/>
                <a:lumMod val="250000"/>
              </a:schemeClr>
            </a:duotone>
          </a:blip>
          <a:stretch/>
        </a:blipFill>
        <a:blipFill rotWithShape="1">
          <a:blip xmlns:r="http://schemas.openxmlformats.org/officeDocument/2006/relationships" r:embed="rId4">
            <a:duotone>
              <a:schemeClr val="phClr">
                <a:shade val="70000"/>
                <a:satMod val="500000"/>
                <a:lumMod val="50000"/>
              </a:schemeClr>
              <a:schemeClr val="phClr">
                <a:satMod val="800000"/>
                <a:lumMod val="250000"/>
              </a:schemeClr>
            </a:duotone>
          </a:blip>
          <a:stretch/>
        </a:blipFill>
        <a:blipFill rotWithShape="1">
          <a:blip xmlns:r="http://schemas.openxmlformats.org/officeDocument/2006/relationships" r:embed="rId5">
            <a:duotone>
              <a:schemeClr val="phClr">
                <a:shade val="70000"/>
                <a:satMod val="500000"/>
                <a:lumMod val="50000"/>
              </a:schemeClr>
              <a:schemeClr val="phClr">
                <a:satMod val="800000"/>
                <a:lumMod val="25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132</TotalTime>
  <Words>1140</Words>
  <Application>Microsoft Macintosh PowerPoint</Application>
  <PresentationFormat>On-screen Show (4:3)</PresentationFormat>
  <Paragraphs>34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Infusion</vt:lpstr>
      <vt:lpstr>Assistive Technology</vt:lpstr>
      <vt:lpstr>If your face is like this, FEAR NOT!</vt:lpstr>
      <vt:lpstr>Well what is it?</vt:lpstr>
      <vt:lpstr>GUESSING GAME</vt:lpstr>
      <vt:lpstr>PowerPoint Presentation</vt:lpstr>
      <vt:lpstr>Was your guess correct?</vt:lpstr>
      <vt:lpstr>PowerPoint Presentation</vt:lpstr>
      <vt:lpstr>Glasses!</vt:lpstr>
      <vt:lpstr>Assistive Technologies</vt:lpstr>
      <vt:lpstr>Latest forms of technology</vt:lpstr>
      <vt:lpstr>The iBot Stair-Climbing Wheelchair</vt:lpstr>
      <vt:lpstr>The DEKA Robotic Arm</vt:lpstr>
      <vt:lpstr>The DynaVox EyeMax System</vt:lpstr>
      <vt:lpstr>Cochlear Implant</vt:lpstr>
      <vt:lpstr>Driverless car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Enabling Technologies</dc:title>
  <dc:creator>Default</dc:creator>
  <cp:lastModifiedBy>Dinesh Manocha</cp:lastModifiedBy>
  <cp:revision>13</cp:revision>
  <dcterms:created xsi:type="dcterms:W3CDTF">2013-10-28T20:57:15Z</dcterms:created>
  <dcterms:modified xsi:type="dcterms:W3CDTF">2013-11-04T07:15:53Z</dcterms:modified>
</cp:coreProperties>
</file>